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40FA6-A602-4FE3-B03C-8158ED8B2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B05F7-9B9B-4CB1-85A8-57C353FF6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81855-91C9-46F0-91C7-65414C979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E9B426-C3E3-450C-B665-70F46F4F2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86A675-F601-4FF8-80B5-7B3E7CB41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DE6132-5D09-402D-9FC3-AFCAEA00B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A89B94-176C-470A-B2DF-E2FA96802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23B19-47BE-442D-AF35-6A64C7602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6CF9E7-8A4C-488F-9A4E-4F4449DB7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6911A-ADFC-444D-A600-F5D2A3671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8EE0A-7E46-41B3-B8EC-C17A046B9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34012413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家庭住宅人群行为分析报告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家庭住宅人群行为概述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家庭住宅人群行为分析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家庭住宅人群行为变化趋势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家庭住宅人群行为对住宅设计的影响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405" r="384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43" r="333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684" r="346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深入了解家庭住宅中人群的行为模式，为住宅设计、居住环境优化提供依据。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随着社会发展和生活水平的提高，人们对居住环境的需求日益增长，住宅设计需要充分考虑人的行为习惯和生活方式。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本研究主要关注城市家庭住宅，特别是现代公寓和独立住宅的行为模式。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采用问卷调查、实地观察和数据分析相结合的方法，对家庭住宅中人群的行为进行深入分析。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63" r="23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家庭住宅人群行为概述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家庭住宅是人们生活的主要场所，其空间布局、装修风格等反映了居住者的生活习惯和审美。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居住空间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家庭构成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居住时长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不同的家庭构成（如单人家庭、双人家庭、多代同堂家庭）对住宅内的行为模式产生影响。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长期居住或短期租赁，对住宅的装修、维护以及居住者的归属感均有影响。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家庭住宅人群的基本特征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9" r="165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821" b="182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家庭成员的作息时间、工作与休息习惯等，决定了住宅内不同时间段的活动状况。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日常作息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阅读、健身、娱乐等休闲活动在住宅内的空间分布及频率。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休闲活动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家庭成员间的交流、访客接待等活动，反映了住宅作为社交场所的功能。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社交活动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家庭成员对住宅的清洁、整理及装修维护等行为，体现了他们对住宅的重视程度。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清洁与维护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家庭住宅人群的行为模式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83" r="14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文化传统、社会价值观及外部环境因素（如邻里关系、社区氛围）对住宅内行为有显著影响。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经济条件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家庭关系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个人习惯与性格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经济状况决定了住宅的装修质量、设施配备及居住者的消费行为。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夫妻关系、亲子关系等家庭关系状况，直接影响家庭成员间的互动与居住体验。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不同个体的生活习惯、性格特点等也会反映在他们的居住行为上。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家庭住宅人群的行为影响因素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家庭住宅人群行为分析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家庭住宅人群在家庭中会进行各种活动，如烹饪、清洁、照顾孩子等，这些活动反映了他们的生活习惯和家庭角色。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社交互动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家庭住宅人群在家庭中与家人、亲戚和朋友进行社交互动，这些互动形式和频率反映了他们的社交需求和人际关系。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日常作息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家庭住宅人群的日常作息时间相对规律，通常按照工作、学习和生活需求进行安排。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家庭住宅人群的日常行为分析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家庭住宅人群的休闲娱乐方式多种多样，包括看电视、听音乐、阅读、旅游等，这些方式的选择和偏好反映了他们的兴趣爱好和休闲需求。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家庭住宅人群在休闲时间的安排上也有一定的规律，通常会选择在周末或假期进行较长时间的休闲活动。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休闲时间安排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家庭住宅人群在休闲娱乐方面的消费支出占有一定的比例，反映了他们对休闲生活的重视程度和消费观念。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消费支出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家庭住宅人群的休闲娱乐行为分析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家庭住宅人群的消费习惯受到多种因素的影响，如收入水平、教育程度、生活方式等，这些因素决定了他们的消费选择和决策。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家庭住宅人群在品牌选择方面通常会考虑品质、价格、口碑等因素，这些因素在他们的消费决策中起着重要的作用。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网购行为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随着互联网的普及，家庭住宅人群的网购行为也越来越普遍，他们在网购时通常会关注商品详情、用户评价和售后服务等方面。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家庭住宅人群的消费行为分析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https://d.book118.com/955340124131011111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2024-09-17T04:34:44.694</cp:lastPrinted>
  <dcterms:created xsi:type="dcterms:W3CDTF">2024-09-16T20:34:44Z</dcterms:created>
  <dcterms:modified xsi:type="dcterms:W3CDTF">2024-09-16T20:34:46Z</dcterms:modified>
</cp:coreProperties>
</file>