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230A11-8328-4B2F-B62D-2927B376B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41943-E101-4133-8402-7A46A1799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20887-59A9-4DE8-9AE1-D17208499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6E132C-CA94-498C-9962-E83E40DB2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BC3AD0-6A1E-433A-B277-4435454A5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CFA1C5-4EEE-4B4E-9807-983BED37F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9FA793-8918-486D-BE67-B7FE474A2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CEF690-2138-4BAE-9DE1-0A56DD665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72AA24-47B4-475C-ADDD-500EE661A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A97FA-E141-49E1-B244-95CEC46EF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BD8CB-0CD7-4A37-9263-4E2C9091E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34103004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学生综合素质评价报告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学生综合素质评价概述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学生综合素质评价结果分析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学生综合素质评价存在的问题与挑战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改进学生综合素质评价的建议与措施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推进素质教育实施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适应社会发展需要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通过评价学生在德、智、体、美等多方面的表现，激励学生不断提高自身素质，实现全面发展。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以评价报告为手段，推动学校深入实施素质教育，提高教育质量。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通过评价学生的综合素质，培养适应社会需要的优秀人才，促进社会进步。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报告重点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报告的范围和重点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涵盖学生在学校的各项表现，包括思想品德、学业成绩、身心健康、艺术素养、社会实践等方面。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突出学生的创新能力和实践能力，关注学生的个性化发展和特长表现。同时，重视学生的思想道德素质和心理素质评价。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学生综合素质评价概述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950" r="299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综合素质评价是对学生在德、智、体、美等多方面的发展情况进行全面、客观、科学的评估。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通过综合素质评价，可以全面了解学生的发展状况和个性特点，为教育教学改革提供重要依据，促进学生全面而有个性的发展。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综合素质评价的定义和意义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综合素质评价主要包括思想品德、学业水平、身心健康、艺术素养和社会实践等方面。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评价标准应根据不同年级、不同学科的特点和要求制定，注重学生的个体差异和多元化发展，既要体现基础性，又要体现发展性。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综合素质评价的内容和标准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综合素质评价可以采用定量评价和定性评价相结合的方法，如观察、记录、测验、调查、访谈等。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综合素质评价的流程包括确定评价目标、制定评价标准、选择评价方法、收集评价信息、分析处理信息、形成评价结果和反馈评价结果等步骤。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综合素质评价的方法和流程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学生综合素质评价结果分析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优秀率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良好率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合格率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待提高率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总体评价结果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在所有参与评价的学生中，达到合格水平的学生所占的比例。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在所有参与评价的学生中，达到良好水平的学生所占的比例。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在所有参与评价的学生中，达到优秀水平的学生所占的比例。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在所有参与评价的学生中，未达到合格水平的学生所占的比例。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9754" y="1679924"/>
            <a:ext cx="541020" cy="413385"/>
            <a:chOff x="689754" y="1679924"/>
            <a:chExt cx="541020" cy="413385"/>
          </a:xfrm>
        </p:grpSpPr>
        <p:sp>
          <p:nvSpPr>
            <p:cNvPr id="7" name="TextBox 7"/>
            <p:cNvSpPr txBox="1"/>
            <p:nvPr/>
          </p:nvSpPr>
          <p:spPr>
            <a:xfrm>
              <a:off x="689754" y="1679924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9" name="Freeform 9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4" name="Freeform 14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9" name="Freeform 19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4" name="Freeform 24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思想道德素质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科学文化素质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身心健康素质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艺术审美素质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社会实践素质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学生在思想品德、道德修养等方面的表现。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学生在科学知识、文化素养等方面的表现。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学生在身体健康、心理健康等方面的表现。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学生在艺术修养、审美能力等方面的表现。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学生在社会实践能力、创新能力等方面的表现。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各项素质评价结果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https://d.book118.com/955341030043011042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2024-09-03T06:45:21.511</cp:lastPrinted>
  <dcterms:created xsi:type="dcterms:W3CDTF">2024-09-02T22:45:21Z</dcterms:created>
  <dcterms:modified xsi:type="dcterms:W3CDTF">2024-09-02T22:45:23Z</dcterms:modified>
</cp:coreProperties>
</file>