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E9C7D-B922-4730-9054-84A2EF4B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DF074-9767-43EC-9321-5506E384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BB56F-51B3-4DF9-B97F-13434B23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019A7-C6F5-4AD1-990D-FC12DCFB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FBCD4-FDEF-4707-ACB4-4D137778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5FA8EA-6C09-419E-9A33-60E9C2E2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095BA-A562-4958-B344-26CFB5327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39C57-66ED-420D-B365-875E73F94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E0328-D720-493D-88CA-116E545F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20472-6086-4B88-8934-B9EC014A1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7167A-9B94-4A60-B576-9A1AD2AD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41222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肛肠科病人护理常规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病人入院护理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病人出院护理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病人入院护理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护士应以热情、友好的态度接待新入院的肛肠科病人，缓解其紧张情绪。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详细记录病人的基本信息，包括姓名、年龄、联系方式等，以便后续沟通和联系。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向病人介绍病房环境、设施及使用方法，帮助其尽快适应医院生活。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接待病人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根据病人的病情和需求，合理安排床位，确保其舒适和安全。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保持床位的清洁卫生，及时更换床单、被套等物品，确保病人住院期间的生活质量。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为病人提供基本生活用品，如洗漱用品、卫生纸等，方便其日常生活。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提供基本生活用品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安排床位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在病人入院后，及时通知肛肠科医生，以便医生尽快了解病人病情并制定治疗方案。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如需其他科室的会诊协助，应协助医生安排会诊，确保病人得到全面、专业的治疗。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协助安排会诊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通知医生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保持病房环境清洁、舒适，定期开窗通风，维持适宜的室内温度和湿度。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协助病人完成日常个人卫生，如洗漱、沐浴、更衣等，保持皮肤清洁干燥。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给予饮食指导，根据病情选择营养丰富、易于消化的食物，避免刺激性食物。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保证充足的休息和睡眠时间，根据病情安排适当的活动和休息。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密切观察病人的病情变化，如排便情况、疼痛程度、体温等指标，及时发现异常情况。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注意观察伤口情况，定期换药，保持局部清洁干燥，预防感染。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定期测量体重、腹围等指标，记录病情进展情况。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及时与医生沟通病情，协助医生做好诊断和治疗工作。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给予病人关心和支持，倾听其诉求和感受，缓解焦虑和恐惧情绪。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鼓励病人积极配合治疗和护理工作，树立战胜疾病的信心。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向病人介绍疾病相关知识，提高其对自身病情的认识和理解。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在护理过程中注意保护病人隐私，尊重其人格尊严。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病人出院护理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https://d.book118.com/955341222100011102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2024-09-11T02:33:29.024</cp:lastPrinted>
  <dcterms:created xsi:type="dcterms:W3CDTF">2024-09-10T18:33:29Z</dcterms:created>
  <dcterms:modified xsi:type="dcterms:W3CDTF">2024-09-10T18:33:31Z</dcterms:modified>
</cp:coreProperties>
</file>