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A9105-4A13-424B-8C76-27D5EAFA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99749-388B-4EAF-928B-33CD170A5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8958A-C7E4-4E7D-8BE2-BAC38DDC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710D0-0455-4A2A-BD41-E2C092528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90E84-B195-477D-810B-1A76DEDDA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3ABFC-6584-442A-807D-CE6B932B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C39DA-9750-49D3-A43A-E58449E67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878B0-6B5A-4204-8013-97516EAA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D930E-D06D-4EF3-8330-3284A7129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91BF5-2DD6-4D44-83A1-ECAFA507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0D18F-9551-47BC-9E48-8276666C0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86" r:id="rId2"/>
    <p:sldLayoutId id="2147484787" r:id="rId3"/>
    <p:sldLayoutId id="2147484788" r:id="rId4"/>
    <p:sldLayoutId id="2147484789" r:id="rId5"/>
    <p:sldLayoutId id="2147484790" r:id="rId6"/>
    <p:sldLayoutId id="2147484791" r:id="rId7"/>
    <p:sldLayoutId id="2147484792" r:id="rId8"/>
    <p:sldLayoutId id="2147484793" r:id="rId9"/>
    <p:sldLayoutId id="2147484794" r:id="rId10"/>
    <p:sldLayoutId id="21474847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413000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2024年智慧城市的建设与运营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智慧城市的发展历程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2024年智慧城市建设的主要内容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智慧城市的运营模式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智慧城市建设的挑战与对策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智慧城市的未来展望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88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智慧城市的概念起源于20世纪90年代的美国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目的是通过信息技术改善城市管理和服务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欧洲、亚洲等地区随后开始探索和实践智慧城市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中国在21世纪初开始大力推进智慧城市建设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起步阶段：2008年-2012年，智慧城市概念提出并开始试点建设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深入发展阶段：2018年-2023年，智慧城市建设进入快速发展期，技术应用不断创新和完善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全面建设阶段：2024年及以后，智慧城市建设进入全面推进和深化阶段，实现城市各领域的智能化升级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推广阶段：2013年-2017年，智慧城市建设在国内逐渐普及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2024年智慧城市的建设背景</a:t>
            </a:r>
            <a:endParaRPr lang="zh-CN" altLang="en-US"/>
          </a:p>
        </p:txBody>
      </p:sp>
      <p:sp>
        <p:nvSpPr>
          <p:cNvPr id="104900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政府政策支持，推动智慧城市建设与发展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市场需求驱动，市民对智慧城市的需求日益增长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城市化进程加速，城市人口持续增长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信息技术不断创新，智能化成为城市发展的重要趋势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智慧城市建设的重要性和意义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提高城市治理水平，提升城市居民的生活质量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促进产业升级和转型，推动经济发展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提升城市可持续发展能力，保护生态环境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提高城市应急响应能力，保障城市安全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2024年智慧城市建设的主要内容</a:t>
            </a:r>
            <a:endParaRPr lang="zh-CN" altLang="en-US"/>
          </a:p>
        </p:txBody>
      </p:sp>
      <p:sp>
        <p:nvSpPr>
          <p:cNvPr id="10491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5G网络覆盖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物联网设备部署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云计算数据中心建设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城市交通智能化改造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信息技术应用</a:t>
            </a:r>
            <a:endParaRPr lang="zh-CN" altLang="en-US"/>
          </a:p>
        </p:txBody>
      </p:sp>
      <p:sp>
        <p:nvSpPr>
          <p:cNvPr id="10492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大数据技术：用于数据收集、分析和可视化，支持决策制定和流程优化。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云计算技术：提供计算资源、存储和软件服务，支持智慧城市的信息管理和服务。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物联网技术：实现设备连接、数据采集和远程控制，提升城市设施的智能化水平。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人工智能技术：应用于城市管理、交通、安防等领域，提高城市运行效率和响应速度。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公共服务提升</a:t>
            </a:r>
            <a:endParaRPr lang="zh-CN" altLang="en-US"/>
          </a:p>
        </p:txBody>
      </p:sp>
      <p:sp>
        <p:nvSpPr>
          <p:cNvPr id="104924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智慧社区建设与发展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城市管理精细化水平提升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公共服务资源整合共享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城市基础设施智能化改造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城市管理优化</a:t>
            </a:r>
            <a:endParaRPr lang="zh-CN" altLang="en-US"/>
          </a:p>
        </p:txBody>
      </p:sp>
      <p:sp>
        <p:nvSpPr>
          <p:cNvPr id="10493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城市规划：利用大数据和AI技术进行城市规划和布局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公共安全：通过智能化手段提高城市安全防范能力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交通管理：智能交通系统缓解城市交通拥堵问题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环境监测：实时监测城市环境质量，保障居民健康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智慧城市的运营模式</a:t>
            </a:r>
            <a:endParaRPr lang="zh-CN" altLang="en-US"/>
          </a:p>
        </p:txBody>
      </p:sp>
      <p:sp>
        <p:nvSpPr>
          <p:cNvPr id="10493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https://d.book118.com/955341300020011100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2024年智慧城市的建设与运营</vt:lpstr>
      <vt:lpstr>目录</vt:lpstr>
      <vt:lpstr>添加章节标题</vt:lpstr>
      <vt:lpstr>智慧城市的发展历程</vt:lpstr>
      <vt:lpstr>智慧城市的起源</vt:lpstr>
      <vt:lpstr>智慧城市的发展阶段</vt:lpstr>
      <vt:lpstr>2024年智慧城市的建设背景</vt:lpstr>
      <vt:lpstr>智慧城市建设的重要性和意义</vt:lpstr>
      <vt:lpstr>2024年智慧城市建设的主要内容</vt:lpstr>
      <vt:lpstr>基础设施建设</vt:lpstr>
      <vt:lpstr>信息技术应用</vt:lpstr>
      <vt:lpstr>公共服务提升</vt:lpstr>
      <vt:lpstr>城市管理优化</vt:lpstr>
      <vt:lpstr>智慧城市的运营模式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2024-09-07T19:33:09.516</cp:lastPrinted>
  <dcterms:created xsi:type="dcterms:W3CDTF">2024-09-07T11:33:09Z</dcterms:created>
  <dcterms:modified xsi:type="dcterms:W3CDTF">2024-09-07T11:33:11Z</dcterms:modified>
</cp:coreProperties>
</file>