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19EE7-45C1-461A-854B-B9397F33E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6C773-3B15-4DA2-9CF5-8D14070E0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36E9C-2222-4EA5-B8B5-0383AD4BB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882F9-A2BE-4DB7-8C08-A3272CCBD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477E14-CBDB-4D0A-8F28-A0BFF800B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DFF8D1-6BC6-4843-BFBE-27DCBCFF5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16A20E-8FF3-43A1-8753-EDC99FC1E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AA55B-4B4A-4117-82A9-BA9506379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C0F51-1C80-4A1E-B2C1-849907185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409B7-80CB-4F3E-9272-AFB6D2B50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E3E74-4EE5-4AB6-A5BE-E49710DBC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4132212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知识产权组织架构及职责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知识产权组织架构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知识产权的申请与维护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知识产权风险防范与应对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知识产权价值评估与转化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知识产权培训与意识提升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知识产权组织架构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明确知识产权管理部门的地位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确保知识产权管理部门在企业或组织内部具有足够的地位和权威，以便更好地推动知识产权工作的开展。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确定知识产权管理部门的职责范围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明确知识产权管理部门的职责范围，包括专利申请、商标注册、版权维护等方面的工作。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设立专门的知识产权管理部门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在企业或组织内部设立专门的知识产权管理部门，负责全面管理和协调知识产权相关工作。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知识产权管理部门的设立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知识产权管理部门的职责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负责制定知识产权战略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根据企业或组织的实际情况和发展需求，制定合适的知识产权战略，为企业的长远发展提供有力保障。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开展知识产权申请和维护工作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负责专利、商标、版权的申请和维护工作，确保企业的知识产权得到有效保护。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处理知识产权纠纷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积极应对和处理知识产权纠纷，包括侵权纠纷、维权诉讼等方面的工作。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提供知识产权培训和咨询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为企业内部员工提供知识产权培训和咨询，提高员工的知识产权意识和保护能力。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设立知识产权管理部门负责人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明确知识产权管理部门的负责人，负责全面领导和管理知识产权工作。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分设专利、商标、版权等小组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根据工作内容的不同，分设专利、商标、版权等小组，各小组负责相应的工作领域。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加强与其他部门的协作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加强与研发、市场、法务等部门之间的协作，共同推动企业或组织的知识产权工作。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知识产权管理部门的组织结构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知识产权战略规划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制定知识产权策略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为实现知识产权发展目标，制定相应的策略，包括专利布局、技术研发、商标保护、版权管理等。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建立知识产权管理体系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建立健全的知识产权管理体系，确保知识产权工作的有序开展。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确定企业知识产权发展方向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根据企业整体战略和市场环境，明确知识产权的发展目标和重点领域。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制定知识产权战略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明确知识产权目标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根据企业战略和市场需求，制定具体、可衡量的知识产权目标。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制定目标实施计划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为实现知识产权目标，制定详细的实施计划，包括时间节点、责任人、资源投入等。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对知识产权目标的实施情况进行定期评估，并根据实际情况进行调整，确保目标的实现。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确定知识产权目标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制定年度知识产权计划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根据企业战略和目标，制定年度知识产权工作计划，包括专利申请、维护、维权等。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分解计划任务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将年度计划分解为具体的任务，明确责任部门和责任人，确保计划的顺利实施。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对计划的实施情况进行监测和评估，及时发现问题并采取措施进行调整和改进。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制定知识产权计划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知识产权的申请与维护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专利申请前检索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在申请前进行专利检索，确保申请的独特性和创新性。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提交申请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向国家专利局提交申请，包括技术方案、权利要求和说明书等文件。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审查与授权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经过形式审查和实质审查后，如符合要求，则授予专利权。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专利维护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定期缴纳年费，维持专利有效状态。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专利申请流程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商标维护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定期缴纳年费，维持商标有效状态。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审查与核准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经过形式审查和实质审查后，如符合要求，则核准注册。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提交申请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向国家商标局提交申请，包括商标图案、使用范围等信息。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商标设计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选择独特且易于识别的商标图案或文字。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商标查询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在注册前进行商标查询，确保商标未被他人注册。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商标注册流程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完成需要版权保护的作品。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作品创作完成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定期缴纳年费，维持版权有效状态。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版权维护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在登记前进行版权查询，确保作品未被他人登记。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版权查询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向国家版权局提交申请，包括作品名称、作者、创作时间等信息。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提交申请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经过审查后，如符合要求，则给予版权登记证书。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审查与登记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版权登记流程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https://d.book118.com/955341322120011044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2024-09-06T15:50:58.232</cp:lastPrinted>
  <dcterms:created xsi:type="dcterms:W3CDTF">2024-09-06T07:50:58Z</dcterms:created>
  <dcterms:modified xsi:type="dcterms:W3CDTF">2024-09-06T07:51:00Z</dcterms:modified>
</cp:coreProperties>
</file>