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7460E-B7BF-4968-8C80-A17CBB2F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11970-579C-4AE7-8C13-49C7B1AB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E2615-6DC8-4B4C-8E6F-9B8FF1E4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B5478-5AE1-4B04-A295-A16E1465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72BEA-CC3E-495B-8527-46B264C7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43706-8B20-4D77-ADA5-BD25E74A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FD541-0EFC-496B-B83E-8FF8FCEE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E6EE3-045A-4BCB-A2AC-45D6773A0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4FB96-0BDE-4A25-9BB3-DD25AF1D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73A83-5E70-416A-A19F-FEE49592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F191D-A200-4749-AEC9-6ED39D04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44313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登革热预防讲座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预防登革热的措施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登革热的社会影响与防控策略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登革热预防的未来展望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48" r="306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登革热的症状包括发热、头痛、肌肉痛、关节痛、皮疹等，严重时可能导致出血、休克甚至死亡。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登革热是一种由登革病毒引起的急性传染病，主要通过蚊子叮咬传播。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登革热的传播途径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登革热病毒在蚊子体内繁殖，通过蚊子叮咬将病毒传播给人类。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蚊子种类主要为亚洲虎蚊（白纹伊蚊）和埃及伊蚊，这些蚊子在中国南方地区分布广泛。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皮疹是登革热的典型症状之一，可能出现于全身皮肤，特别是四肢和躯干。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登革热可能导致出血、休克等严重并发症，甚至死亡。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登革热的潜伏期一般为3-14天，患者在潜伏期后出现发热、头痛、肌肉痛、关节痛等症状。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登革热的临床症状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预防登革热的措施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使用蚊帐、窗纱、电蚊拍等工具，避免被蚊子叮咬。在户外活动时，应穿长袖长裤，减少皮肤暴露。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防蚊措施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定期清理家庭和周边环境，消除蚊子滋生地。使用杀虫剂或灭蚊灯等工具消灭蚊子。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灭蚊措施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防蚊灭蚊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保持充足的睡眠、饮食均衡、适量运动等，提高身体免疫力，降低感染风险。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避免前往疫情高发地区，特别是热带雨林、沼泽等蚊子密度较高的地区。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保持家庭和周边环境卫生，及时清理垃圾，减少蚊子滋生。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清理垃圾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种植驱蚊植物，如香樟、月季等，改善居住环境，降低蚊子密度。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根据当地卫生部门的建议，及时接种登革热疫苗，提高身体免疫力，预防感染。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了解当地的疫苗接种政策，按照规定的时间和程序接种疫苗。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了解疫苗接种政策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登革热的诊断与治疗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https://d.book118.com/955344313120011100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2024-09-08T04:39:38.331</cp:lastPrinted>
  <dcterms:created xsi:type="dcterms:W3CDTF">2024-09-07T20:39:38Z</dcterms:created>
  <dcterms:modified xsi:type="dcterms:W3CDTF">2024-09-07T20:39:40Z</dcterms:modified>
</cp:coreProperties>
</file>