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20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5AA2D-43AE-4D40-8021-6310BA26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7D5B4-3EFA-4CF8-B7F9-CD3670C3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E6979-E4E8-4BAF-B7DD-7AA08F9E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53D12-F0AA-4D4A-843A-EE27C514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E3BFF5-D6A3-422A-B499-5BCFB16B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C94F8-E637-4921-B5A6-105AB477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E84FB-A487-4CE6-B8B7-5D1F7030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FC961-CC96-4BBD-973A-84096481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EC26B-A0AC-4258-8BE2-7B8CEB65F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58F4B-573D-4BD7-96EC-9668809D5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B6DEC-4C77-47EA-A38A-F39E858C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image" Target="../media/image5.png" /><Relationship Id="rId7" Type="http://schemas.openxmlformats.org/officeDocument/2006/relationships/tags" Target="../tags/tag26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image" Target="../media/image5.png" /><Relationship Id="rId7" Type="http://schemas.openxmlformats.org/officeDocument/2006/relationships/tags" Target="../tags/tag2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image" Target="../media/image5.png" /><Relationship Id="rId7" Type="http://schemas.openxmlformats.org/officeDocument/2006/relationships/tags" Target="../tags/tag2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5.png" /><Relationship Id="rId7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image" Target="../media/image5.png" /><Relationship Id="rId7" Type="http://schemas.openxmlformats.org/officeDocument/2006/relationships/tags" Target="../tags/tag2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5.png" /><Relationship Id="rId7" Type="http://schemas.openxmlformats.org/officeDocument/2006/relationships/tags" Target="../tags/tag2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5.png" /><Relationship Id="rId7" Type="http://schemas.openxmlformats.org/officeDocument/2006/relationships/tags" Target="../tags/tag2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5.png" /><Relationship Id="rId7" Type="http://schemas.openxmlformats.org/officeDocument/2006/relationships/tags" Target="../tags/tag2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image" Target="../media/image5.png" /><Relationship Id="rId7" Type="http://schemas.openxmlformats.org/officeDocument/2006/relationships/tags" Target="../tags/tag2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5.png" /><Relationship Id="rId7" Type="http://schemas.openxmlformats.org/officeDocument/2006/relationships/tags" Target="../tags/tag3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image" Target="../media/image5.png" /><Relationship Id="rId7" Type="http://schemas.openxmlformats.org/officeDocument/2006/relationships/tags" Target="../tags/tag3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5.png" /><Relationship Id="rId7" Type="http://schemas.openxmlformats.org/officeDocument/2006/relationships/tags" Target="../tags/tag3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5.png" /><Relationship Id="rId7" Type="http://schemas.openxmlformats.org/officeDocument/2006/relationships/tags" Target="../tags/tag3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image" Target="../media/image5.png" /><Relationship Id="rId7" Type="http://schemas.openxmlformats.org/officeDocument/2006/relationships/tags" Target="../tags/tag3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5.png" /><Relationship Id="rId7" Type="http://schemas.openxmlformats.org/officeDocument/2006/relationships/tags" Target="../tags/tag3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00004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《傲慢与偏见》中会话的话语分析伊丽莎白 达西性格及伊丽莎白 达西关系探析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傲慢与偏见》是简·奥斯汀的经典之作，这部小说通过对话的形式，展现了伊丽莎白和达西这对性格各异的恋人之间的微妙关系。通过对这些对话的分析，我们可以深入理解伊丽莎白、达西的性格以及他们之间的爱情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伊丽莎白出身于中产阶级家庭，她有五个姐妹，根据当时的社会规定，她的财产继承权被排除在外，只能得到一笔嫁妆。这种社会环境促使她的母亲贝内特夫人急于将女儿们嫁出去，以获得经济上的保障。在这种环境中长大的伊丽莎白，尽管没有丰厚的财产，却具有非凡的聪明才智和独立思考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小说中，伊丽莎白的语言充满了机智和幽默。例如，当达西第一次向她求婚时，她用幽默的话语拒绝了他，指出他的傲慢和无礼。她说：“先生，我非常感激你的好意，但我必须告诉你，如果我能从你那里得到一些更加礼貌的表示，我会更加感激。”这种机智幽默的话语，显示了伊丽莎白独立、有主见和机智聪慧的性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与此同时，伊丽莎白也非常注重人格尊严和自由。她坚决反对为了结婚而结婚的行为。在拒绝了柯林斯的求婚之后，她坚持自己的信念：“结婚不应该是为了满足物质上的需求，而是为了寻找一个志同道合的伴侣。”这种坚持自我、追求自由和尊严的态度，使她在众多的求婚者中独树一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达西是这部小说的另一位主要人物。他出生于贵族家庭，有着傲慢、自负的性格。他不喜欢与他人交往，对待别人的态度往往是居高临下。他的傲慢让他与伊丽莎白形成了鲜明的对比。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随着时间的推移，达西开始逐渐注意到伊丽莎白的聪明才智和活泼性格。在他第三次向伊丽莎白求婚时，他告诉伊丽莎白：“我已经被你的智慧、你的活泼、你的独立精神所吸引。”这种坦率的表白揭示了达西内心深处的转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在达西看来，伊丽莎白的聪明才智和独立精神是他所缺乏的。他开始欣赏她的独立精神和坦率的性格。这种欣赏最终转化为爱情，使达西愿意为伊丽莎白改变自己的傲慢性格。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小说结尾，伊丽莎白和达西最终走到了一起。这个结局表明了作者对于爱情的观点：真正的爱情不是基于物质或地位，而是基于相互理解和尊重。伊丽莎白和达西的爱情故事告诉我们，只有当两个人在人格上平等，才能建立起真正的幸福婚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的来说，《傲慢与偏见》是一部以对话形式展现人物性格和关系的小说。通过对伊丽莎白和达西的对话分析，我们可以看到他们的性格特征以及他们之间微妙的关系发展。这部小说展示了奥斯汀对于爱情与婚姻的理解：爱情应该建立在相互尊重和理解的基础上，而不是基于物质或地位的考虑。这种观念在今天仍然具有深远的启示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《傲慢与偏见》是一部脍炙人口的经典小说，主人公达西的形象也深入人心。本次演示将从达西的傲慢与偏见入手，探讨其背后所体现的价值观，同时分析小说中的其他人物和时代背景。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小说中，达西先生是一个富有的绅士，拥有着高傲的性格和独特的见解。他的傲慢和偏见成为了他与其他人物之间的矛盾和冲突。然而，通过深入了解达西的成长背景和经历，我们可以发现这种傲慢和偏见的真正原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达西出生于一个贵族家庭，自小受到严格的家庭教育。他的父亲是一个顽固守旧的人，对贵族和贫民有着严格的区分。在这种教育环境下长大的达西，自然会受到影响。在小说中，达西对于社会地位和财富的看重，以及他对平民的不屑一顾，都是这种教育的直接体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家庭教育外，时代背景也对达西的价值观产生了影响。小说所处的时代是英国摄政时期，社会等级观念盛行，贵族和贫民之间的鸿沟愈发明显。这种社会背景下，达西的傲慢与偏见被进一步放大，成为他与伊丽莎白之间感情发展的障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小说中，与达西有关的人物主要有两种：一种是与他地位相仿的贵族，另一种是身份低微的平民。对于前者，达西始终保持着高傲的态度，认为他们理所当然地高人一等。而对于后者，达西则表现出了明显的偏见，认为他们不配与自己交往。这种态度不仅反映了他的价值观，也揭示了当时社会的阶级观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在达西的傲慢与偏见背后，其实隐藏着他对真正爱情的追求。尽管他自恃甚高，看不起身边的大多数人，但在见到美丽聪明的伊丽莎白时，他却被深深地吸引。为了追求真爱，达西放下了自己的身段，勇敢地向伊丽莎白求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基本内容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在《傲慢与偏见》中，作者通过达西这一形象，展现了当时英国社会的阶级观念和爱情观的矛盾。达西的傲慢与偏见成为了他与其他人物之间的冲突，同时也反衬出他对真爱的执着追求。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https://d.book118.com/956000004145010041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Office Theme</vt:lpstr>
      <vt:lpstr>PowerPoint Presentation</vt:lpstr>
      <vt:lpstr>PowerPoint Presentation</vt:lpstr>
      <vt:lpstr>基本内容</vt:lpstr>
      <vt:lpstr>基本内容</vt:lpstr>
      <vt:lpstr>基本内容</vt:lpstr>
      <vt:lpstr>基本内容</vt:lpstr>
      <vt:lpstr>基本内容</vt:lpstr>
      <vt:lpstr>基本内容</vt:lpstr>
      <vt:lpstr>基本内容</vt:lpstr>
      <vt:lpstr>基本内容</vt:lpstr>
      <vt:lpstr>基本内容</vt:lpstr>
      <vt:lpstr>PowerPoint Presentation</vt:lpstr>
      <vt:lpstr>PowerPoint Presentation</vt:lpstr>
      <vt:lpstr>基本内容</vt:lpstr>
      <vt:lpstr>基本内容</vt:lpstr>
      <vt:lpstr>基本内容</vt:lpstr>
      <vt:lpstr>基本内容</vt:lpstr>
      <vt:lpstr>基本内容</vt:lpstr>
      <vt:lpstr>基本内容</vt:lpstr>
      <vt:lpstr>基本内容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2024-09-08T14:56:28.786</cp:lastPrinted>
  <dcterms:created xsi:type="dcterms:W3CDTF">2024-09-08T06:56:28Z</dcterms:created>
  <dcterms:modified xsi:type="dcterms:W3CDTF">2024-09-08T06:56:35Z</dcterms:modified>
</cp:coreProperties>
</file>