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A8331-4295-4334-8F98-4CDB0661C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F50CE-48FE-4160-ADA7-2CB259EE6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1DC59-5605-425D-A8C8-1BEC69D44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8A433-0B51-4EF0-9572-4205015DC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3C25E7-4D08-4315-A431-D997EA0B9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9FB218-EB40-45AF-B405-A2109C8C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35E39-C872-4BE6-BAAF-EEEDB7EE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12724-14D6-4A23-A19E-6427CAC25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1CD33-A4DB-48B5-9D28-A28544042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0595D-95DE-4108-AA0B-38041126B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A85CC-F002-40B2-BBFB-630850F21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0022420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儿科护理健康评估指南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儿科护理健康评估流程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儿科护理健康评估内容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健康评估工具和技术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健康评估结果分析和建议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本指南旨在为儿科护理人员提供一个全面的健康评估框架，确保儿童患者的健康状况得到准确评估，为后续的护理和治疗提供依据。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随着医疗技术的进步，儿科护理的需求日益增长，对护理人员的专业要求也越来越高。为了提高儿科护理质量，健康评估成为了一个关键环节。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识别潜在的健康问题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通过健康评估，可以及时发现儿童患者潜在的健康问题，如营养不良、发育迟缓等。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健康评估是对患者的身体、心理和社会状况进行全面评估的过程，目的是识别和了解患者的健康问题以及潜在风险。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制定个性化护理计划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基于评估结果，护理人员可以为患者制定个性化的护理计划，确保患儿得到最适合其需要的护理。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健康评估为医生和家长提供了交流的平台，有助于建立互信关系，提高患儿的遵医行为。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准确的健康评估有助于医生制定更有效的治疗方案，从而提高治疗效果，缩短康复时间。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健康评估的定义和重要性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儿科护理健康评估流程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了解儿童的出生日期和体重，有助于评估其生长发育状况。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出生日期和体重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828" r="2382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了解儿童疫苗接种情况，确保其获得必要的免疫保护。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了解儿童是否有既往病史，如哮喘、过敏等，以便在护理中给予相应关注。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定期测量身高和体重，评估儿童生长发育是否正常。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身高和体重测量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检查儿童心肺功能是否正常，注意有无杂音或异常呼吸音。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心肺听诊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检查皮肤是否有异常皮疹、结节等，淋巴结是否肿大，以排除感染或免疫系统疾病。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皮肤和淋巴结检查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进行体格检查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53" b="2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观察儿童行为和情绪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观察儿童饮食是否正常，有无偏食、厌食等现象。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活动与睡眠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评估儿童日常活动量是否适中，睡眠质量是否良好。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观察儿童情绪是否稳定，有无过度焦虑、抑郁等情绪问题。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了解家庭居住环境是否整洁、安全，有无空气污染、噪音等问题。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了解家庭成员之间的关系是否和谐，家长对儿童的养育态度是否科学合理。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评估家庭卫生习惯是否良好，如饮食卫生、个人卫生等，以预防疾病的发生。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评估家庭环境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儿科护理健康评估内容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记录儿童的饮食情况，包括每日摄入的食物种类、数量以及饮食习惯。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进行血液检测，了解儿童体内营养成分的含量，如维生素、矿物质等。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评估儿童的生长发育情况，如身高、体重、头围等指标是否符合年龄和性别标准。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总结词：评估儿童的饮食结构、饮食习惯和营养摄入情况，判断其是否满足生长发育的需求。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生长和发育评估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总结词：评估儿童的身体和智力发育水平，判断其是否正常。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测量儿童的身高、体重、头围等指标，与标准值进行比较。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检查儿童的生理功能，如视力、听力等是否正常。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总结词：评估儿童的心理状态、情绪和行为表现，判断其是否正常。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心理和行为评估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与儿童进行交流，了解其情感表达、社交能力和性格特点。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通过观察儿童的行为表现，判断其是否存在焦虑、抑郁、攻击性等心理问题。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对儿童进行注意力、记忆力、思维能力的测试，了解其认知能力发展情况。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根据儿童的年龄和地区流行病情况，为其提供必要的疫苗接种建议。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总结词：评估儿童的免疫接种情况，确保其获得充足的免疫保护。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查阅儿童的免疫接种记录，了解其已接种的疫苗种类和时间。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定期检查儿童的免疫水平，确保其获得充足的免疫保护。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免疫和疫苗接种情况评估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https://d.book118.com/956000224203010101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2024-09-26T07:15:32.431</cp:lastPrinted>
  <dcterms:created xsi:type="dcterms:W3CDTF">2024-09-25T23:15:32Z</dcterms:created>
  <dcterms:modified xsi:type="dcterms:W3CDTF">2024-09-25T23:15:34Z</dcterms:modified>
</cp:coreProperties>
</file>