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75B9D-3003-496D-90F2-F1D816B97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BC642-C7D1-4441-8E64-68E294DE4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F39BC-840A-4335-A2B8-439551ECB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9A3455-F580-457E-8E79-AC6A0CDC5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3D0E0B-C658-487B-BA5B-C6A7E1AE3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3B4BA4-4EFD-4017-9FDD-E2B55462F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5A00E0-6465-4A59-95C5-128136196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FFF3E-10B4-4BB8-9B71-039BC581F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BB866-BB01-4126-97D1-21AAA231E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0E9AF-7F92-4398-87E2-9EAA6054A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DC503-AC61-475B-95B0-1C40E1277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00022504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级模块-A04-1474模块四交流传动系统装调与检修\n## 1.交流传动系统的基本概念与组成\n### 1.1交流传动系统的定义与分类\n### 1.2交流传动系统的组成及作用\n### 1.3交流传动系统的应用领域与发展趋势\n## 2.交流传动系统的装调工艺与流程\n### 2.1交流传动系统的安装要求与注意事项\n### 2.2交流传动系统的调试方法与技巧\n### 2.3交流传动系统的验收标准与流程\n## 3.交流传动系统的检修策略与故障诊断\n### 3.1交流传动系统的检修周期与内容\n### 3.2交流传动系统的故障诊断方法与技巧\n### 3.3交流传动系统的维修案例与分析\n## 4.交流传动系统的维护保养与可靠性分析\n### 4.1交流传动系统的日常维护与保养方法\n### 4.2交流传动系统的可靠性分析与评估\n### 4.3交流传动系统的维护保养计划与实施\n## 5.交流传动系统的节能与环保技术\n### 5.1交流传动系统的节能原理与方法\n### 5.2交流传动系统的环保要求与措施\n### 5.3交流传动系统的节能与环保技术应用案例\n## 6.交流传动系统的智能化与自动化技术\n### 6.1交流传动系统的智能化发展趋势\n### 6.2交流传动系统的自动化控制技术\n### 6.3交流传动系统的智能化与自动化技术应用案例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600"/>
              <a:t>高级模块-A04-1474模块四交流传动系统装调与检修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交流传动系统的基本概念与组成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交流传动系统是指以交流电为动力源的传动系统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交流电可以通过变压器、整流器等设备转换为直流电，再通过电机转换为机械能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交流传动系统广泛应用于各种机械设备中，如电动机、发电机、变压器等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交流传动系统的分类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按其传输的频率和电压等级可分为：低压交流传动系统、中压交流传动系统和高压交流传动系统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按其使用的电机类型可分为：异步交流传动系统和同步交流传动系统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交流传动系统的定义与分类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交流传动系统的组成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电机：将交流电转换为机械能的装置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变速器：用于调整电机转速和扭矩的装置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传动装置：将电机产生的动力传递给需要驱动的设备的装置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控制装置：用于控制电机转速、扭矩等参数的装置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交流传动系统的作用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将交流电转换为机械能，驱动机械设备运行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调整电机的转速和扭矩，满足不同工况下的动力需求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实现电机的启动、停止、反转等控制功能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交流传动系统的组成及作用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广泛应用于各种机械设备中，如：纺织、造纸、钢铁、化工、水泥等工业领域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应用于电动汽车、风力发电、光伏发电等新能源领域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应用于家用电器、办公设备、医疗设备等领域</a:t>
                </a:r>
                <a:endParaRPr/>
              </a:p>
            </p:txBody>
          </p:sp>
          <p:sp>
            <p:nvSpPr>
              <p:cNvPr id="23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交流传动系统的应用领域</a:t>
                </a:r>
                <a:endParaRPr/>
              </a:p>
            </p:txBody>
          </p:sp>
          <p:sp>
            <p:nvSpPr>
              <p:cNvPr id="23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数字化、智能化：通过引入微处理器、传感器等技术，实现传动系统的数字化控制和智能化管理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高效率、高性能：通过优化电机设计、变速器结构等措施，提高传动系统的效率和性能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绿色环保：通过采用节能技术、环保材料等，降低传动系统的能耗和排放</a:t>
                </a:r>
                <a:endParaRPr/>
              </a:p>
            </p:txBody>
          </p:sp>
          <p:sp>
            <p:nvSpPr>
              <p:cNvPr id="24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交流传动系统的发展趋势</a:t>
                </a:r>
                <a:endParaRPr/>
              </a:p>
            </p:txBody>
          </p:sp>
          <p:sp>
            <p:nvSpPr>
              <p:cNvPr id="24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交流传动系统的应用领域与发展趋势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交流传动系统的装调工艺与流程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安装要求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确保安装基础的平整、牢固，以保证传动系统的正常运行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按照图纸和安装指南要求进行安装，保证各部件的相对位置和连接正确无误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安装过程中注意电气连接的正确性和可靠性，避免短路、接地等故障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安装过程中应遵循安全操作规程，确保人员和设备的安全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安装前后应对传动系统进行检查，确保无损坏、漏电等现象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安装后应对传动系统进行调试，确保达到预期的性能指标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交流传动系统的安装要求与注意事项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调试方法</a:t>
                </a:r>
                <a:endParaRPr/>
              </a:p>
            </p:txBody>
          </p:sp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电机空载试验：通过测量电机的空载电流、电压等参数，检查电机的运行状况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传动系统负载试验：通过加载不同负载，检查传动系统的运行性能、效率和稳定性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控制装置调试：通过调整控制参数，优化传动系统的控制性能</a:t>
                </a:r>
                <a:endParaRPr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调试技巧</a:t>
                </a:r>
                <a:endParaRPr/>
              </a:p>
            </p:txBody>
          </p:sp>
          <p:sp>
            <p:nvSpPr>
              <p:cNvPr id="2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调试过程中应密切观察传动系统的运行状况，及时发现并解决问题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调试过程中应记录各项参数，为后续分析和改进提供依据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调试过程中应保持与相关部门的沟通与协作，确保调试工作的顺利进行</a:t>
                </a:r>
                <a:endParaRPr/>
              </a:p>
            </p:txBody>
          </p:sp>
          <p:sp>
            <p:nvSpPr>
              <p:cNvPr id="2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交流传动系统的调试方法与技巧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交流传动系统的验收标准与流程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验收标准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传动系统安装正确无误，各部件连接牢固，无松动现象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传动系统运行平稳，无异常噪音和振动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传动系统性能达到设计要求，满足使用工况的需求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验收流程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安装完成后进行自检，确保安装质量符合要求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请示相关部门进行验收，验收合格后方可投入使用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验收过程中发现问题，应及时整改，并重新进行验收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交流传动系统的检修策略与故障诊断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交流传动系统的检修周期与内容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检修周期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根据传动系统的使用情况和运行环境，制定合理的检修周期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对于关键部件和易损部件，应定期进行检查和更换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对于长期闲置的传动系统，应进行全面的检查和保养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检修内容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检查电机、变速器、传动装置等部件的磨损和损坏情况，及时进行修复或更换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检查电气连接和控制系统，确保其可靠性和安全性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对传动系统进行性能测试，评估其运行状态和性能指标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故障诊断方法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通过观察传动系统的运行状况，如噪音、振动、温度等，判断故障原因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使用专用的故障诊断仪器和测试设备，对传动系统进行全面检测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结合故障诊断手册和经验，进行故障分析和处理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故障诊断技巧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故障诊断过程中应充分考虑传动系统的使用环境和工况，以便准确定位故障原因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故障诊断过程中应充分利用现有的技术和资源，提高故障诊断的效率和准确性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故障诊断过程中应注意安全，避免因诊断不当导致的其他故障或损失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交流传动系统的故障诊断方法与技巧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4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4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某造纸厂交流传动系统出现振动和噪音过大现象，通过检查发现电机轴承磨损严重，更换轴承后故障消除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某钢铁厂交流传动系统在运行过程中突然停机，经检查发现变速器齿轮磨损，更换齿轮后系统恢复正常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某电动汽车企业交流传动系统性能下降，通过性能测试发现电机控制系统参数设置不合理，调整后系统性能得到提升</a:t>
                </a:r>
                <a:endParaRPr/>
              </a:p>
            </p:txBody>
          </p:sp>
          <p:sp>
            <p:nvSpPr>
              <p:cNvPr id="4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维修案例</a:t>
                </a:r>
                <a:endParaRPr/>
              </a:p>
            </p:txBody>
          </p:sp>
          <p:sp>
            <p:nvSpPr>
              <p:cNvPr id="4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4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通过分析维修案例，可以了解交流传动系统的常见故障和原因，为后续的检修工作提供借鉴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通过分析维修案例，可以总结交流传动系统的故障诊断方法和技巧，提高检修人员的技能水平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通过分析维修案例，可以发现传动系统在设计、制造、使用等方面的不足，为后续的改进和优化提供依据</a:t>
                </a:r>
                <a:endParaRPr/>
              </a:p>
            </p:txBody>
          </p:sp>
          <p:sp>
            <p:nvSpPr>
              <p:cNvPr id="4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5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交流传动系统的维修案例与分析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https://d.book118.com/956000225042010053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高级模块-A04-1474模块四交流传动系统装调与检修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2024-09-19T21:57:12.841</cp:lastPrinted>
  <dcterms:created xsi:type="dcterms:W3CDTF">2024-09-19T13:57:12Z</dcterms:created>
  <dcterms:modified xsi:type="dcterms:W3CDTF">2024-09-19T13:57:14Z</dcterms:modified>
</cp:coreProperties>
</file>