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75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93256-382F-4FC4-B734-DF0872EB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192C7-51EC-469B-B12F-E6A02336A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48D0-A05F-4351-9BE3-AE33F203A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4D225-E75F-4A5A-AD91-3AF17D77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4BCA5-9633-447F-A2D2-212E7C13D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883AB7-FE96-461F-B9E4-EF498B5F2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DFEA1-CE03-4FF6-95B1-3E108743A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D36A5-5ED3-4D0F-A1E1-36C7116C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CBBD9-E7C3-4541-98D6-DB64A3AB1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CB543-9D29-49E3-81E8-E24E90F1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609F6-68ED-4B00-A86E-9C25F3D7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7556" r:id="rId2"/>
    <p:sldLayoutId id="2147507557" r:id="rId3"/>
    <p:sldLayoutId id="2147507558" r:id="rId4"/>
    <p:sldLayoutId id="2147507559" r:id="rId5"/>
    <p:sldLayoutId id="2147507560" r:id="rId6"/>
    <p:sldLayoutId id="2147507561" r:id="rId7"/>
    <p:sldLayoutId id="2147507562" r:id="rId8"/>
    <p:sldLayoutId id="2147507563" r:id="rId9"/>
    <p:sldLayoutId id="2147507564" r:id="rId10"/>
    <p:sldLayoutId id="214750756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003210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广东珠海长隆国际海洋度假区旅游策划案例分析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旅游策划方案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营销策略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运营管理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财务分析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项目背景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广东珠海长隆国际海洋度假区的地理位置和特点</a:t>
            </a:r>
            <a:endParaRPr lang="zh-CN" altLang="en-US"/>
          </a:p>
        </p:txBody>
      </p:sp>
      <p:sp>
        <p:nvSpPr>
          <p:cNvPr id="1048870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地理位置：位于广东省珠海市香洲区，毗邻澳门，与香港隔海相望。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2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特点：拥有丰富的海洋资源和美丽的海滨风光，是一个集海洋主题公园、豪华酒店、国际会展中心和商业街于一体的综合性度假区。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项目的目标和愿景</a:t>
            </a:r>
            <a:endParaRPr lang="zh-CN" altLang="en-US"/>
          </a:p>
        </p:txBody>
      </p:sp>
      <p:sp>
        <p:nvSpPr>
          <p:cNvPr id="104892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提升珠海长隆国际海洋度假区的品牌知名度和美誉度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打造具有国际竞争力的旅游目的地，提升珠海的国际形象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促进当地经济发展，增加就业机会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吸引更多国内外游客，提高旅游收入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目标客群分析</a:t>
            </a:r>
            <a:endParaRPr lang="zh-CN" altLang="en-US"/>
          </a:p>
        </p:txBody>
      </p:sp>
      <p:sp>
        <p:nvSpPr>
          <p:cNvPr id="10490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情侣客群：以年轻情侣为主，注重浪漫、私密和休闲体验。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家庭客群：以家庭为单位的游客，注重亲子互动和家庭体验。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青少年客群：以年轻人和青少年为主，注重刺激、冒险和娱乐体验。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商务客群：以商务人士为主，注重会议、展览和商务休闲体验。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09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珠海长隆在市场分析中应重点关注竞争对手的优劣势分析。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珠海长隆的主要竞争对手为其他主题公园和旅游景点。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竞争对手在市场定位、游客体验、营销策略等方面与珠海长隆的差异。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珠海长隆应结合自身特点，制定针对性的竞争策略，提升市场竞争力。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市场趋势和机遇</a:t>
            </a:r>
            <a:endParaRPr lang="zh-CN" altLang="en-US"/>
          </a:p>
        </p:txBody>
      </p:sp>
      <p:sp>
        <p:nvSpPr>
          <p:cNvPr id="104916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旅游市场持续增长，度假区市场需求大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珠海长隆国际海洋度假区竞争优势明显，具备市场吸引力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珠海长隆国际海洋度假区与周边旅游资源形成互补，共同推动区域旅游发展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珠海长隆国际海洋度假区具备创新性和差异化，能够满足游客多元化需求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旅游策划方案</a:t>
            </a:r>
            <a:endParaRPr lang="zh-CN" altLang="en-US"/>
          </a:p>
        </p:txBody>
      </p:sp>
      <p:sp>
        <p:nvSpPr>
          <p:cNvPr id="10492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主题定位和特色</a:t>
            </a:r>
            <a:endParaRPr lang="zh-CN" altLang="en-US"/>
          </a:p>
        </p:txBody>
      </p:sp>
      <p:sp>
        <p:nvSpPr>
          <p:cNvPr id="10492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主题定位：以海洋文化为核心，打造具有国际影响力的海洋主题度假区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特色：融合海洋科技、文化、旅游等多元素，提供丰富的互动体验和娱乐项目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目标客户：家庭亲子、年轻人、情侣、老年人等各类人群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品牌形象：树立长隆国际海洋度假区成为高品质、高档次、高服务的旅游目的地品牌形象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景点规划和布局</a:t>
            </a:r>
            <a:endParaRPr lang="zh-CN" altLang="en-US"/>
          </a:p>
        </p:txBody>
      </p:sp>
      <p:sp>
        <p:nvSpPr>
          <p:cNvPr id="10493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主题特色：突出每个景点的特色和亮点，形成独特的品牌形象。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配套设施：完善游客服务中心、停车场、洗手间等配套设施，提高游客满意度。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景点选择：根据市场需求和目标客群，选择具有吸引力的景点和项目。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布局设计：合理规划景点之间的路线和距离，确保游客游览顺畅。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旅游产品和路线设计</a:t>
            </a:r>
            <a:endParaRPr lang="zh-CN" altLang="en-US"/>
          </a:p>
        </p:txBody>
      </p:sp>
      <p:sp>
        <p:nvSpPr>
          <p:cNvPr id="104937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主题：海洋探险之旅，结合度假区的海洋资源，打造以海洋探险为主题的旅游产品。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特色：结合高科技手段，如VR、AR等，为游客提供沉浸式的探险体验。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路线：设计多条探险路线，满足不同游客的需求，包括亲子游、情侣游、团队游等。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配套：完善度假区的配套设施，如餐饮、住宿、购物等，提升游客的旅游体验。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https://d.book118.com/956003210201010050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广东珠海长隆国际海洋度假区旅游策划案例分析</vt:lpstr>
      <vt:lpstr>目录</vt:lpstr>
      <vt:lpstr>项目背景</vt:lpstr>
      <vt:lpstr>广东珠海长隆国际海洋度假区的地理位置和特点</vt:lpstr>
      <vt:lpstr>项目的目标和愿景</vt:lpstr>
      <vt:lpstr>市场分析</vt:lpstr>
      <vt:lpstr>目标客群分析</vt:lpstr>
      <vt:lpstr>竞争对手分析</vt:lpstr>
      <vt:lpstr>市场趋势和机遇</vt:lpstr>
      <vt:lpstr>旅游策划方案</vt:lpstr>
      <vt:lpstr>主题定位和特色</vt:lpstr>
      <vt:lpstr>景点规划和布局</vt:lpstr>
      <vt:lpstr>旅游产品和路线设计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2024-09-16T03:27:51.669</cp:lastPrinted>
  <dcterms:created xsi:type="dcterms:W3CDTF">2024-09-15T19:27:51Z</dcterms:created>
  <dcterms:modified xsi:type="dcterms:W3CDTF">2024-09-15T19:27:53Z</dcterms:modified>
</cp:coreProperties>
</file>