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9C988-4C5C-46A6-8E88-859B988DC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D3E8D-05F5-4698-9F53-67B82E63E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80CD9-5DA2-4159-956F-563A0E8F0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7D0C2-2BD3-41CE-A7AA-07708B017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09CFD3-F555-4828-AB6C-650679D88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9D442C-F7D8-461F-880B-9B7B14386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13B50A-0A56-493F-829D-6E0DDCEB7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37566-6DF6-47C6-9F1C-5AA5E0A63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E5DE9-CE95-48A7-96A7-D3965778F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2FEAF-0F27-48FC-9D54-E709C239E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B3F4F-0B2B-47A2-9D0F-6F5E9263A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0415122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乡镇财务室个人年度工作总结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账务处理与报表编制成果展示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预算管理及执行情况分析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税务申报与筹划工作总结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资金管理与风险防范措施汇报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内部协作与沟通能力提升反思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预算编制与执行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财务报告与分析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乡镇财务室职能介绍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6803" r="3680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6594" r="3659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0283" r="1028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负责乡镇政府财政收支管理，确保资金使用合规、有效。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组织编制乡镇政府预算，监督预算执行，确保财政收支平衡。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负责乡镇政府资产管理，防止资产流失，提高资产使用效率。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定期编制财务报告，分析乡镇财政运行状况，为领导决策提供依据。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个人岗位职责说明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负责日常账务处理，包括凭证录入、账簿登记等。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定期编制财务报表，确保报表数据准确、完整。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对财务报表进行分析，发现乡镇财政运行中的问题，提出改进建议。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与相关部门沟通协调，确保财务工作顺利推进。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账务处理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报表编制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财务分析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沟通协调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提高财务报表编制效率和质量。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加强财务分析工作，为领导决策提供更加有力的支持。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推动乡镇财务管理规范化、制度化建设。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加强与相关部门的沟通协调，提升整体工作协同效率。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年度工作目标设定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账务处理与报表编制成果展示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日常账务处理流程梳理及优化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账务处理流程规范化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对日常账务处理流程进行全面梳理，制定标准化操作规范，提高工作效率。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账务处理系统升级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协助推进财务信息化建设，升级账务处理系统，实现数据自动化处理，减少人工操作失误。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优化内部沟通机制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建立定期内部沟通会议制度，加强与各业务部门的沟通协调，确保账务处理及时、准确。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按照上级财政部门要求，准确、及时编制乡镇财务报表，包括资产负债表、利润表、现金流量表等。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财务报表编制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报表数据分析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报表报送与审核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对财务报表进行深入分析，发现潜在问题，提出合理化建议，为领导决策提供支持。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严格按照报送要求，将财务报表及时报送上级财政部门，并积极配合做好报表审核工作。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各类财务报表准确及时完成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建立专项经费管理台账，对各项经费的收支情况进行详细记录，确保资金使用合规。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专项经费管理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定期对专项经费使用情况进行统计分析，评估资金使用效益，为优化经费分配提供依据。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经费使用情况分析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按照上级要求，编制专项经费使用报告，对经费使用情况进行全面、客观的阐述，接受上级部门的监督和检查。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经费使用报告编制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专项经费使用情况统计分析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预算管理及执行情况分析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我们采用了零基预算和增量预算相结合的方法，充分考虑了乡镇的实际需求和财务状况。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在预算编制过程中，我们积极与各部门沟通，收集预算需求和意见，确保预算的科学性和合理性。同时，我们还对历年预算执行情况进行了分析，为编制新一年度预算提供了参考。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8750" r="387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预算编制方法与过程回顾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预算执行监控措施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我们建立了预算执行监控机制，定期对预算执行情况进行跟踪和分析，及时发现和解决问题。同时，我们还加强了对各部门的沟通和协调，确保预算的顺利执行。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通过我们的监控措施，预算执行情况总体良好，各部门的支出基本控制在预算范围内。但也存在一些问题，如部分项目支出进度缓慢、资金使用效率不高等，需要我们进一步改进和完善。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预算执行监控措施及效果评估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00" r="18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在预算执行过程中，由于一些不可预见因素和政策变化，导致部分项目支出超出预算。为确保乡镇正常运转和各项工作的顺利开展，我们提出了预算调整申请。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预算调整原因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我们对超出预算的项目进行了详细分析，认为这些支出是必要的和合理的。同时，我们也制定了相应的措施，加强了对这些项目的监管和管理，确保资金的安全和有效使用。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合理性分析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预算调整原因及合理性分析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税务申报与筹划工作总结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https://d.book118.com/956004151220010032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2024-09-01T04:03:50.196</cp:lastPrinted>
  <dcterms:created xsi:type="dcterms:W3CDTF">2024-08-31T20:03:50Z</dcterms:created>
  <dcterms:modified xsi:type="dcterms:W3CDTF">2024-08-31T20:03:52Z</dcterms:modified>
</cp:coreProperties>
</file>