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83654-CD96-4433-A286-17C1B2086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359C6-64EC-4126-BC95-DC2F40D5E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6380A-97FC-4B12-809B-5F5BECC3C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8FB09-6D2D-46FD-887C-54797E27A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DBDF55-B294-481A-93B7-627094E41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B2F355-722B-4E6E-A442-C7019B4BE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B29D7B-EE0A-4FE4-A515-FA8D3B2CA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1AF31-C5F2-4F6E-95C2-7E3620B4D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28479-4B85-4CEC-93F5-DCC304696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2C395-A8B8-48FF-8625-A266070F5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32993-93A0-4590-BCC4-EC7B14C95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01003104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采样工作程序课件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采样工作概述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采样计划与设计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采样实施流程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采样数据处理与分析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采样工作规范与标准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采样工作案例分享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采样是从总体中选取一部分代表性的样本进行研究的过程。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通过对样本的检测和分析，推断和了解总体的特征和规律。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确保样本的随机性和代表性，避免主观偏见和选择性偏差。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70" r="957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根据研究目的和要求，选择合适的采样方法和技术，确保采样的科学性和准确性。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在满足研究需求的前提下，尽量减少采样成本和资源消耗。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医学研究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产品质量控制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采样工作的应用领域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在统计学中，采样是获取数据和研究总体特征的重要手段。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通过对环境中的样品进行采样，了解环境质量状况和污染物分布。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在医学研究中，通过对病人或健康人群的采样，进行疾病诊断、预防和治疗的研究。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通过对产品进行采样，了解产品质量和生产过程的控制情况。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采样计划与设计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采样点的选择与布局是采样工作的基础，需要综合考虑研究目的、区域特点、样本类型和数量等因素。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根据研究目的和区域特点，选择具有代表性的采样点，确保采样点的分布能够反映整体情况。同时，要确保采样点的可到达性和安全性，以便进行实地采样。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13" r="25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采样点的选择与布局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根据研究目的和样本类型，选择合适的采样方法，确保采样的准确性和可靠性。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根据研究目的和样本类型，选择合适的采样方法，如机械采样、随机采样、分层采样等。同时，要确定采样的数量和深度，确保采样的准确性和可靠性。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采样方法的选择与确定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采样频率与周期的确定是确保采样质量和研究结果准确性的关键，需要根据研究目的和实际情况进行合理规划。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根据研究目的和实际情况，确定合适的采样频率与周期。如果需要长时间监测，可以采用定期采样的方式，以确保数据的连续性和稳定性。同时，要考虑到采样的可行性和成本效益。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采样频率与周期的确定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采样质量的控制与保证是确保研究结果准确性和可靠性的重要环节，需要采取一系列措施来保证采样的准确性和完整性。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一系列措施来保证采样的准确性和完整性，如培训采样人员、统一采样工具和方法、建立样品标识和记录系统等。同时，要对采集的样品进行质量检查和审核，确保数据的真实性和可靠性。此外，还需要建立样品储存和运输的管理制度，确保样品的保存和运输安全可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采样质量的控制与保证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采样实施流程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在开始采样前，必须明确采样的目的，以便选择合适的采样方法、采样点和采样量。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明确采样目的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根据采样目的，制定详细的采样计划，包括采样点位、采样时间、采样方法、采样量等。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制定采样计划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根据采样计划，准备所需的采样工具，如采样器、标签、记录表、GPS定位仪等。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准备采样工具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在采样前，应了解相关的法规和标准，确保采样工作符合相关要求。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了解相关法规和标准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采样前的准备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在采样前，对采样区域进行实地踏勘，了解地形、地貌、植被等情况，以便选择合适的采样点。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实地踏勘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确定采样点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采集样品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记录环境信息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根据采样目的和实地踏勘情况，确定具体的采样点，并使用GPS定位仪进行定位。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按照采样计划，使用合适的采样方法采集样品，并做好记录。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在采集样品的同时，记录相关的环境信息，如温度、湿度、风速等。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采样操作过程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https://d.book118.com/956010031040010100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2024-09-24T03:14:51.896</cp:lastPrinted>
  <dcterms:created xsi:type="dcterms:W3CDTF">2024-09-23T19:14:51Z</dcterms:created>
  <dcterms:modified xsi:type="dcterms:W3CDTF">2024-09-23T19:14:54Z</dcterms:modified>
</cp:coreProperties>
</file>