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B971A-4495-45B5-9A3C-0B6404F67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5E014-36B8-402A-80A2-6291D79E1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32CE8-929B-4A19-8AF8-598EB93D9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8686B-0547-4F15-B297-D9EB465B3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4A4F6E-08B4-423C-ACEF-FE4E08B5E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1BAF9B-773B-46E9-92E8-6030BD2EC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3456D3-9575-4369-A1E5-5CFAFA933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502D7-00D6-41F4-A405-C38536A63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C5F90-64F7-4681-ACF6-80E070B29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F9F53-3385-4254-B4F2-B80955497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2D8C6-1DB8-4AD6-9D4D-7683D4383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10040112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杜邦理念海恩法则演示文稿课件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杜邦理念简介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海恩法则概述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杜邦理念与海恩法则的关联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杜邦理念与海恩法则的案例分析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杜邦理念简介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公司初期以制造火药为主，经过两百多年的发展，业务领域逐渐扩展到化学品、材料、能源等众多领域。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杜邦公司不断进行技术创新和产业升级，始终保持其在全球工业领域的领先地位。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038" r="603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876" r="48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6" r="96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杜邦公司成立于1802年，是美国历史最悠久的工业企业之一。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杜邦公司的历史与发展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杜邦理念的核心内容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460" r="1446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123" r="1312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3498" r="2349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始终将安全放在首位，采取一切措施确保员工和客户的安全。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坚守道德和法律底线，建立信任和可靠的商业关系。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不断追求技术创新和产品升级，以满足客户需求和引领市场发展。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追求卓越的业绩和品质，为客户创造更多价值。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遵循杜邦理念，企业可以实现可持续发展，为社会和环境作出积极贡献。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提升员工归属感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员工认同杜邦理念，有助于增强员工归属感和忠诚度，提高工作效率和创造力。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提高企业核心竞争力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杜邦理念有助于企业在激烈的市场竞争中保持领先地位，赢得客户和市场份额。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杜邦理念的应用价值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海恩法则概述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海恩法则是指在每一起严重事故的背后，必然有29次轻微事故、300起未遂先兆和1000起事故隐患。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海恩法则强调事故的可预防性，即通过发现和消除事故隐患，预防严重事故的发生。它还强调了事故与隐患之间的必然联系，以及预防事故的重要性。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海恩法则的定义与特点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海恩法则最初是由美国飞机涡轮叶片发明者弗兰克·海恩提出的，他通过长期观察和研究，总结出了这一法则。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海恩法则在工业安全领域得到了广泛应用，并逐渐演变为一种安全管理的理念和方法。如今，它已经成为企业安全管理的重要原则之一，用于指导企业发现和消除事故隐患，预防事故的发生。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海恩法则的起源与演变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海恩法则适用于各种行业和领域，尤其适用于高风险、高危害的行业，如航空、化工、铁路等。在这些领域，企业可以利用海恩法则进行事故预防和安全管理。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海恩法则是预防事故的重要原则，但它并不能完全消除事故的发生。此外，对于一些突发性的自然灾害或人为恶意破坏等因素导致的事故，海恩法则可能无法发挥有效的作用。因此，在应用海恩法则的同时，还需要综合考虑各种因素，采取多种措施，以全面提升企业的安全管理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海恩法则的应用范围与限制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https://d.book118.com/956010040112010032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2024-08-31T12:29:28.853</cp:lastPrinted>
  <dcterms:created xsi:type="dcterms:W3CDTF">2024-08-31T04:29:28Z</dcterms:created>
  <dcterms:modified xsi:type="dcterms:W3CDTF">2024-08-31T04:29:30Z</dcterms:modified>
</cp:coreProperties>
</file>