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613E5-347D-4F83-83CD-86FB76A7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A39F8-6A9F-4606-A597-68289AAF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704C-0A88-4917-949F-B95C8427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2C232-9D88-43DC-AE70-C1D056197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980DB-4018-44DC-8E20-599D7886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DA9A7-8127-4CBF-8A5C-69AD7045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E282A-63AF-4073-AAC5-90CCACE0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CCAF9-CE31-4E24-8ED8-C82BFE1E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8DE3F-D635-43E5-8435-AA2BE388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1EBB7-4528-4FBF-8DBC-86F47FDA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93DA5-CCE3-4DCA-81E7-38EF01F8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1213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护理文书评价的改进与发展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护理文书是指在护理工作中所形成的文字、符号、图表等资料的总和，包括护理记录、护理计划、交接班报告等。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护理文书是护理工作的重要组成部分，是记录病人病情变化、实施护理措施和评价护理效果的重要依据，也是医疗纠纷处理中的重要证据。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包括病人入院评估表、护理计划、护理记录单、病人病情交接表等。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包括长期和短期护理计划，针对病人具体情况制定相应的护理措施。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用于交接班的文字资料，包括病人情况、已完成和未完成的工作、注意事项等。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护理文书的基本要求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记录应准确无误，客观反映病人的病情和护理措施。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记录应及时，以便及时发现并处理病情变化。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记录应全面，涵盖病人的所有信息，包括生理、心理和社会等方面。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记录应符合规范，使用统一的格式和术语，避免产生歧义。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护理文书的书写格式应统一，包括标题、正文、结尾等部分，保持整体美观。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格式统一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使用规范字体，如宋体或仿宋，字号大小适中，易于阅读。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段落应合理划分，行间距、段间距适中，保持整体排版整齐。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排版整齐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信息完整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护理文书应包含患者的基本信息、病情、护理措施等内容，信息完整无遗漏。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对于重要的病情变化、护理措施等内容应重点突出，便于查阅。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记录及时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护理文书应按时记录，确保信息的实时性和准确性。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护理文书应使用简练的语言，避免冗长和重复的描述。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护理文书的表述应清晰明确，易于理解，避免歧义。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表述清晰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护理文书应使用准确的医学专业术语，确保信息的专业性和科学性。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专业术语准确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护理文书评价标准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护理文书应包括患者的基本信息、病情状况、护理措施、护理效果等，每一部分内容都应详细记录，无遗漏。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护理文书的内容应全面、完整，无遗漏。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护理文书的内容应准确无误，与实际情况相符。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护理文书评价标准 内容完整性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护理文书中的信息应准确反映患者的病情和护理情况，不能有误导或虚假的信息。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护理文书应及时记录和更新，保证信息的时效性。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护理人员应在规定的时间内完成护理文书的记录和更新，确保信息的及时性，以便于医生和其他医护人员了解患者的最新情况。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护理文书评价标准 内容完整性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https://d.book118.com/956012131223010041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2024-09-08T21:56:11.636</cp:lastPrinted>
  <dcterms:created xsi:type="dcterms:W3CDTF">2024-09-08T13:56:11Z</dcterms:created>
  <dcterms:modified xsi:type="dcterms:W3CDTF">2024-09-08T13:56:13Z</dcterms:modified>
</cp:coreProperties>
</file>