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07CFB-BC0D-4688-97DF-DD014181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2199F-54B0-4DBF-903B-3E6BAECF7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613FC-DE91-44DF-A153-80FA0A31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5F7C9-3122-411D-9673-1A219AB72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ABBCD-28A9-4B50-82E2-AEF266208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10622-0452-4FCF-B880-FF5BA8678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ADDE3-B186-4ACB-8BD5-C3EB0A147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9E27E-2F89-4EEB-9C47-62A04EEC3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78B02-93A0-4785-AC15-E0BEA57A2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BA27B-B90A-4E32-A4B5-3468AD97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776DC-35EB-4BB6-9BBC-CABDF37E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130110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水准测量—附合水准路线的调整(水利水电工程测量课件)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水准测量基本原理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附合水准路线概述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水准测量误差来源与影响因素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附合水准路线调整方法与技术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水准测量成果评价与质量控制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为后续课程学习和工作打下基础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水准测量是工程测量中的重要内容，通过本课程的学习，为后续课程学习和工作打下基础。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掌握水准测量的基本原理和方法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通过本课程的学习，使学生掌握水准测量的基本原理和方法，能够熟练进行水准路线的选设、观测、记录和计算。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培养学生实践能力和分析问题能力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通过实际操作和案例分析，培养学生实践能力和分析问题能力，提高学生解决工程实际问题的能力。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水准测量基本原理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介绍水准测量的基本原理，包括水准面、大地水准面、高程等基本概念，以及水准测量的基本公式和误差来源。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详细介绍水准仪的构造、使用方法及注意事项，包括水准仪的安置、粗平、瞄准、精平和读数等操作步骤。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阐述水准路线的选设原则和方法，包括附合水准路线、闭合水准路线和支水准路线的选设要点及注意事项。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分析水准测量中可能出现的误差来源及其影响，包括仪器误差、观测误差和外界条件引起的误差等，并提出相应的减小误差的方法。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结合具体工程实例，对水准测量过程进行详细分析和讲解，包括观测数据的处理、误差的计算和平差方法等。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水准仪的构造和使用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水准测量误差分析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水准测量实例分析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水准路线的选设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水准测量基本原理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水准测量是利用水准仪提供的水平视线，对地面上两点间高差进行测量的技术。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在水利水电工程中，水准测量用于建立高程控制网，为地形测绘、施工放样等提供高程依据。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水准测量定义及作用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6" b="5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静止的水面所形成的曲面称为水准面，其特性是处处与重力方向正交。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与平均海水面重合并向陆地延伸所形成的封闭曲面，是测量工作的基准面。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水准面与大地水准面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大地水准面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高程系统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我国采用的高程系统有黄海高程系、吴淞高程系和珠江高程系等，各高程系统之间可以通过联测进行转换。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高程起算面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水准测量的高程起算面通常是大地水准面，但在实际测量中，为了方便计算和施工，往往选择某一特定的高程面作为起算面，如设计高程、施工高程等。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高程系统与高程起算面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附合水准路线概述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附合水准路线是从一个高级水准点开始，经过一系列中间点，最后闭合到另一个高级水准点上的水准测量路线。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附合水准路线具有控制精度高、误差分布均匀、可靠性强的特点。通过多点定位、分段测量、整体平差的方式，可以有效提高测量精度和效率。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附合水准路线定义及特点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附合水准路线的布设应考虑整体控制网的布局，确保路线的连贯性和闭合性。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精度匹配原则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经济合理性原则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路线的布设应根据工程需求和测区条件，合理选择测量方法和仪器，确保测量精度满足要求。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在满足精度要求的前提下，应尽量缩短路线长度，减少测量工作量，提高经济效益。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附合水准路线布设原则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某水库大坝位于山地地区，地形起伏较大，需要进行高精度的高程控制测量。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布设方案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根据工程需求和地形条件，选择附合水准路线进行高程控制测量。从已知高级水准点出发，沿大坝轴线方向布设附合水准路线，经过多个中间点，最终闭合到另一个已知高级水准点上。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在布设过程中，采用高精度水准仪进行观测，严格控制测量误差。同时，对观测数据进行及时处理和分析，确保测量成果的准确性和可靠性。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通过附合水准路线的测量，得到了大坝轴线方向的高程控制数据，为后续工程施工提供了准确的高程基准。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案例分析：某水库大坝附合水准路线布设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水准测量误差来源与影响因素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仪器误差及检定方法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i角误差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水准仪望远镜视准轴与水准管轴不平行引起的误差，通过前后视距相等或每测段前后视距总和相等的方法消除。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水准尺误差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水准尺长度误差、刻划误差和零点差，作业前应对水准尺进行检验与校正，或采用在一条水准路线上使用固定的水准尺和读数顺序。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调焦误差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由于调焦透镜运行不稳定而产生的误差，采用前后视固定调焦位置的方法来消除。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https://d.book118.com/956013011001010050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2024-09-15T00:59:03.660</cp:lastPrinted>
  <dcterms:created xsi:type="dcterms:W3CDTF">2024-09-14T16:59:03Z</dcterms:created>
  <dcterms:modified xsi:type="dcterms:W3CDTF">2024-09-14T16:59:05Z</dcterms:modified>
</cp:coreProperties>
</file>