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07826-B8B3-487C-8365-29F1568F7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7194F-AF85-4569-8566-ABEFF2097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84F71-BD38-4B9A-A0C7-E8329FA4B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BCEBFF-FE90-4FA5-A55E-25FA37EF3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35E466-EEB0-436D-9FD2-2E436C336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AF0D12-5158-4B44-B88B-2C76B4D0D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D35D02-D96D-4B55-A204-3073C59F7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C47F5-48E2-489E-8316-6909DB1D8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8C6A67-8F03-487B-8829-341B7A515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66E71-7D2C-4824-AB9E-AD500939B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067DC-D856-4B49-A847-7DC27B3CE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01303023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期超声产前诊断胎儿水肿\n## 1.胎儿水肿的基本概念与原因\n### 1.1胎儿水肿的定义与分类\n### 1.2胎儿水肿的发病原因及危险因素\n### 1.3胎儿水肿的临床表现与诊断方法\n## 2.超声检查在胎儿水肿诊断中的应用\n### 2.1超声检查的原理与优势\n### 2.2超声检查在胎儿水肿诊断中的具体方法\n### 2.3超声检查结果的分析与解读\n## 3.胎儿水肿的鉴别诊断与并发症\n### 3.1胎儿水肿与其他胎儿异常的鉴别诊断\n### 3.2胎儿水肿的并发症及其严重程度评估\n### 3.3胎儿水肿的治疗与预后评估\n## 4.孕期管理策略与产前干预\n### 4.1孕期胎儿水肿的监测与随访\n### 4.2孕期胎儿水肿的干预措施与治疗\n### 4.3胎儿水肿分娩方式的选择与注意事项\n## 5.胎儿水肿的预防与优生优育指导\n### 5.1胎儿水肿的高危人群与预防措施\n### 5.2孕期健康教育与健康促进策略\n### 5.3胎儿水肿患儿的随访与康复指导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孕期超声产前诊断胎儿水肿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胎儿水肿的基本概念与原因</a:t>
            </a:r>
            <a:endParaRPr/>
          </a:p>
        </p:txBody>
      </p:sp>
      <p:sp>
        <p:nvSpPr>
          <p:cNvPr id="6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胎儿水肿是指胎儿体内液体积聚过多，导致皮肤、软组织、器官和腹腔等部位出现水肿现象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根据水肿部位的不同，胎儿水肿可分为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全身性水肿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局限性水肿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全身性水肿是指胎儿全身多个部位出现水肿，如头颈部、躯干和四肢等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局限性水肿是指胎儿某一特定部位出现水肿，如颈部、腹腔、脑室等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胎儿水肿的严重程度可分为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轻度水肿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中度水肿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重度水肿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轻度水肿是指胎儿水肿部位较少，水肿程度较轻，对胎儿生长发育影响较小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中度水肿是指胎儿水肿部位较多，水肿程度较重，可能对胎儿生长发育产生一定影响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重度水肿是指胎儿全身广泛性水肿，水肿程度严重，可能对胎儿生命健康造成严重威胁</a:t>
            </a:r>
            <a:endParaRPr/>
          </a:p>
        </p:txBody>
      </p:sp>
      <p:sp>
        <p:nvSpPr>
          <p:cNvPr id="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胎儿水肿的定义与分类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胎儿水肿的发病原因多种多样，主要包括以下几类：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染色体异常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：如21三体综合征、18三体综合征等，染色体异常可能导致胎儿水肿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遗传性疾病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：如遗传性溶血性贫血、遗传性淋巴管发育异常等，遗传性疾病可能导致胎儿水肿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胎盘因素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：如胎盘功能不全、胎盘早剥等，胎盘因素可能导致胎儿水肿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母体因素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：如妊娠期高血压、贫血、肾脏疾病等，母体因素可能导致胎儿水肿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胎儿免疫性水肿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：如胎儿免疫性溶血性贫血、胎儿免疫性血小板减少症等，胎儿免疫性水肿可能导致胎儿水肿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胎儿水肿的危险因素包括：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高龄孕妇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：年龄超过35岁的孕妇，胎儿水肿的风险增加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不良孕产史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：如曾有过胎儿水肿、死胎、流产等不良孕产史的孕妇，胎儿水肿的风险增加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家族遗传史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：家族中有遗传性疾病、染色体异常等疾病的孕妇，胎儿水肿的风险增加</a:t>
            </a:r>
            <a:endParaRPr/>
          </a:p>
        </p:txBody>
      </p:sp>
      <p:sp>
        <p:nvSpPr>
          <p:cNvPr id="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胎儿水肿的发病原因及危险因素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8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9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腹部肿大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：胎儿腹部明显膨隆，腹围增大，可能伴有腹水积聚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皮肤水肿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：胎儿皮肤出现水肿，皮肤厚度增加，可能伴有皮肤紧绷感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胎盘增厚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：胎儿水肿可能导致胎盘增厚，胎盘功能可能受到影响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羊水过多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：胎儿水肿可能导致羊水过多，羊水指数增加</a:t>
                </a:r>
                <a:endParaRPr/>
              </a:p>
            </p:txBody>
          </p:sp>
          <p:sp>
            <p:nvSpPr>
              <p:cNvPr id="9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胎儿水肿的临床表现主要包括：</a:t>
                </a:r>
                <a:endParaRPr/>
              </a:p>
            </p:txBody>
          </p:sp>
          <p:sp>
            <p:nvSpPr>
              <p:cNvPr id="9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9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9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：通过超声检查观察胎儿水肿部位、程度和范围，是胎儿水肿诊断的主要方法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：如胎儿染色体检查、遗传性疾病筛查等，实验室检查有助于明确胎儿水肿的病因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产前诊断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：如胎儿心脏超声、胎儿神经系统检查等，产前诊断有助于评估胎儿水肿对胎儿生长发育的影响</a:t>
                </a:r>
                <a:endParaRPr/>
              </a:p>
            </p:txBody>
          </p:sp>
          <p:sp>
            <p:nvSpPr>
              <p:cNvPr id="9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胎儿水肿的诊断方法主要包括：</a:t>
                </a:r>
                <a:endParaRPr/>
              </a:p>
            </p:txBody>
          </p:sp>
          <p:sp>
            <p:nvSpPr>
              <p:cNvPr id="9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胎儿水肿的临床表现与诊断方法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超声检查在胎儿水肿诊断中的应用</a:t>
            </a:r>
            <a:endParaRPr/>
          </a:p>
        </p:txBody>
      </p:sp>
      <p:sp>
        <p:nvSpPr>
          <p:cNvPr id="10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4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05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超声检查的原理与优势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06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超声检查是一种利用超声波在人体内传播和反射的原理，通过分析超声波在组织中的回声信号，形成图像的检查方法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超声检查具有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无创性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简便性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实时性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可重复性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等优点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超声检查可以实时观察胎儿生长发育情况，对胎儿水肿的诊断具有很高的敏感性和特异性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超声检查在胎儿水肿诊断中的应用优势包括：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早期发现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：超声检查可以早期发现胎儿水肿，有助于及时进行干预和治疗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准确评估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：超声检查可以准确评估胎儿水肿的部位、程度和范围，有助于指导临床治疗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动态观察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：超声检查可以动态观察胎儿水肿的变化情况，有助于评估胎儿水肿的预后</a:t>
            </a:r>
            <a:endParaRPr/>
          </a:p>
        </p:txBody>
      </p:sp>
      <p:cxnSp>
        <p:nvCxnSpPr>
          <p:cNvPr id="107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1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1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胎儿腹部超声检查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：通过观察胎儿腹部的形态、结构和回声变化，判断胎儿是否存在水肿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胎儿皮肤厚度测量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：通过测量胎儿皮肤的厚度，评估胎儿水肿的程度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胎儿心脏超声检查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：通过观察胎儿心脏结构和功能，评估胎儿水肿对心脏的影响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胎儿神经系统检查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：通过观察胎儿脑室、颅内结构等，评估胎儿水肿对神经系统的影响</a:t>
                </a:r>
                <a:endParaRPr/>
              </a:p>
            </p:txBody>
          </p:sp>
          <p:sp>
            <p:nvSpPr>
              <p:cNvPr id="11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超声检查在胎儿水肿诊断中的具体方法包括：</a:t>
                </a:r>
                <a:endParaRPr/>
              </a:p>
            </p:txBody>
          </p:sp>
          <p:sp>
            <p:nvSpPr>
              <p:cNvPr id="11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1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1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：对于高危孕妇，应定期进行超声检查，以便及时发现胎儿水肿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：超声检查结果应结合实验室检查、产前诊断等其他检查结果进行综合分析，以提高诊断准确性</a:t>
                </a:r>
                <a:endParaRPr/>
              </a:p>
            </p:txBody>
          </p:sp>
          <p:sp>
            <p:nvSpPr>
              <p:cNvPr id="11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超声检查在胎儿水肿诊断中的注意事项：</a:t>
                </a:r>
                <a:endParaRPr/>
              </a:p>
            </p:txBody>
          </p:sp>
          <p:sp>
            <p:nvSpPr>
              <p:cNvPr id="11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超声检查在胎儿水肿诊断中的具体方法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2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胎儿水肿部位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：分析胎儿水肿的部位，如头颈部、躯干、四肢等，有助于判断水肿的类型和病因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胎儿水肿程度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：评估胎儿水肿的程度，如轻度、中度、重度等，有助于指导临床治疗和预后评估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胎儿心脏和神经系统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：观察胎儿心脏结构和功能、神经系统结构等，有助于评估胎儿水肿对重要器官的影响</a:t>
                </a:r>
                <a:endParaRPr/>
              </a:p>
            </p:txBody>
          </p:sp>
          <p:sp>
            <p:nvSpPr>
              <p:cNvPr id="12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超声检查结果的分析与解读主要包括：</a:t>
                </a:r>
                <a:endParaRPr/>
              </a:p>
            </p:txBody>
          </p:sp>
          <p:sp>
            <p:nvSpPr>
              <p:cNvPr id="12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3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：对于轻度水肿的胎儿，应定期进行超声检查，观察水肿的变化情况，以便及时调整治疗方案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多学科合作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：对于复杂情况的胎儿水肿，应多学科合作，共同制定治疗方案和评估预后</a:t>
                </a:r>
                <a:endParaRPr/>
              </a:p>
            </p:txBody>
          </p:sp>
          <p:sp>
            <p:nvSpPr>
              <p:cNvPr id="13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超声检查结果的解读应注意：</a:t>
                </a:r>
                <a:endParaRPr/>
              </a:p>
            </p:txBody>
          </p:sp>
          <p:sp>
            <p:nvSpPr>
              <p:cNvPr id="13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超声检查结果的分析与解读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胎儿水肿的鉴别诊断与并发症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胎儿水肿与其他胎儿异常的鉴别诊断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胎儿水肿需要与以下胎儿异常进行鉴别诊断：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胎儿畸形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：如胎儿脑积水、脊柱裂、四肢畸形等，胎儿畸形可能导致胎儿水肿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胎儿宫内生长受限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：如胎儿体重低于正常范围，胎儿宫内生长受限可能导致胎儿水肿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羊水过多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：羊水过多可能导致胎儿水肿，但羊水过多的原因很多，需要进一步鉴别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胎儿水肿与这些异常的鉴别诊断主要依赖超声检查、实验室检查和产前诊断等方法</a:t>
            </a:r>
            <a:endParaRPr/>
          </a:p>
        </p:txBody>
      </p:sp>
      <p:cxnSp>
        <p:nvCxnSpPr>
          <p:cNvPr id="1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https://d.book118.com/956013030234010054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孕期超声产前诊断胎儿水肿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2024-09-22T06:23:17.505</cp:lastPrinted>
  <dcterms:created xsi:type="dcterms:W3CDTF">2024-09-21T22:23:17Z</dcterms:created>
  <dcterms:modified xsi:type="dcterms:W3CDTF">2024-09-21T22:23:19Z</dcterms:modified>
</cp:coreProperties>
</file>