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18F6B1-D9F1-42B4-93EA-9C033C779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2B29F-A48C-4A16-AD51-07A44A841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C18D8B-3957-4D24-BC4D-C4F34F72E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4A7F5F-E31E-4E82-A464-17AA4CEB4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91FDBD-7018-4563-A342-32D4D706B1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9039AB-DC2F-47A9-991A-D399C72CD3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BDA182-947F-4813-A3A2-45D7938658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BEAA03-147E-4109-A065-428C1D3C70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19D9A-69D3-4223-8E4A-B731EEF2C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A5FBE-A8CD-42FF-BBD2-ECDF85DF4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5C7839-DD32-4720-A9FE-A91B981BE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13215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怎样制定具有可执行力的离婚协议书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离婚协议书基本概念与重要性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明确双方权利与义务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保障条款设置与履行监督</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离婚协议书撰写技巧与注意事项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审查与修改流程建议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签署生效及后续管理问题探讨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离婚协议书基本概念与重要性</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离婚协议书定义及作用</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离婚协议书是指夫妻双方自愿离婚并就离婚事项达成协议的书面文件。</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离婚协议书是办理离婚手续的重要文件之一，具有明确双方权利义务、保障各自权益、减少纠纷等作用。</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离婚协议书还可以作为离婚诉讼中的重要证据，为法院处理离婚案件提供参考。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法律效力与约束力</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离婚协议书经双方签字盖章后具有法律效力，双方必须严格遵守协议内容。</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离婚协议书对双方具有法律约束力，任何一方不得擅自变更或解除协议。</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如果一方违反协议规定，另一方可以向法院提起诉讼，要求对方承担违约责任。</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离婚协议书的签订必须基于双方自愿原则，任何一方不得强迫或欺骗对方签订协议。</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双方在签订离婚协议书时应遵循诚信原则，如实陈述自己的情况和需求，不得隐瞒或歪曲事实。</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8924" b="289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如果一方在签订离婚协议书时存在欺诈、胁迫等行为，该协议可以被法院认定为无效。</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双方自愿原则及诚信原则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明确双方权利与义务</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财产分割与债务承担</a:t>
              </a:r>
            </a:p>
          </p:txBody>
        </p:sp>
      </p:grpSp>
      <p:sp>
        <p:nvSpPr>
          <p:cNvPr id="94" name="TextBox 94"/>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确定夫妻共同债务的承担方式，如分担比例、偿还顺序等。</a:t>
            </a:r>
          </a:p>
        </p:txBody>
      </p:sp>
      <p:sp>
        <p:nvSpPr>
          <p:cNvPr id="95" name="TextBox 95"/>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约定离婚后各自收入及财产的归属，避免混淆和纠纷。</a:t>
            </a:r>
          </a:p>
        </p:txBody>
      </p:sp>
      <p:sp>
        <p:nvSpPr>
          <p:cNvPr id="96" name="TextBox 96"/>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列出夫妻共同财产清单，包括房产、车辆、存款、投资等，明确每项财产的分割方式。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08" r="152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明确子女的抚养权归属，约定直接抚养方和间接抚养方的权利和义务。</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制定详细的子女教育计划，包括学校选择、费用承担、课外活动等。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约定非直接抚养方的探视时间和方式，保障子女与双方父母的亲情联系。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子女抚养、教育及探视安排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约定支付方式，如一次性支付、定期支付等，并明确支付时限。</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考虑物价上涨等因素，可约定适时调整赡养费、抚养费的标准和方式。</a:t>
            </a:r>
          </a:p>
        </p:txBody>
      </p:sp>
      <p:pic>
        <p:nvPicPr>
          <p:cNvPr id="7" name="Picture 7"/>
          <p:cNvPicPr>
            <a:picLocks noChangeAspect="1"/>
          </p:cNvPicPr>
          <p:nvPr/>
        </p:nvPicPr>
        <p:blipFill>
          <a:blip r:embed="rId2"/>
          <a:srcRect t="4190" b="419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4190" b="419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230" r="523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根据双方经济状况和子女需求，合理确定赡养费、抚养费的数额。</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赡养费、抚养费支付方式及时限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保障条款设置与履行监督</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违约责任与义务相对应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违约责任的界定应与协议中各方义务紧密相关，确保责任与义务的一致性。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明确违约责任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在协议中详细列出各方可能出现的违约行为，并对应具体处罚措施。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处罚措施合理合法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处罚措施应符合国家法律法规，同时要考虑到实际执行情况和对方承受能力。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违约责任界定及处罚措施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选择合适的争议解决途径</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根据具体情况选择合适的争议解决途径，可以约定先协商、后仲裁或直接诉讼等方式。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管辖法院或仲裁机构约定</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在协议中明确管辖法院或仲裁机构，以便在出现争议时能够及时解决。</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诉讼与仲裁的区别</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明确诉讼和仲裁在解决争议中的不同特点，如程序、成本、效率等。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争议解决途径选择（诉讼/仲裁）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https://d.book118.com/956013215222010051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2024-09-17T20:48:05.759</cp:lastPrinted>
  <dcterms:created xsi:type="dcterms:W3CDTF">2024-09-17T12:48:05Z</dcterms:created>
  <dcterms:modified xsi:type="dcterms:W3CDTF">2024-09-17T12:48:08Z</dcterms:modified>
</cp:coreProperties>
</file>