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BD7D1F-24F2-49B9-A35C-CFB6A3A2F9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85B01F-989D-4B9B-B87E-19B4E66F17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C9FF8C-E9D9-4F1C-9D91-4406E8AA3B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A8BBE7-6B27-42DB-B9D3-26708B69C9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E82A87F-6C2D-4391-9D26-9D2A6F44F3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2755171-D61C-44CC-AFDA-93CA291185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C5ED9AF-4575-4C72-AF0E-CB4C435FFA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9BF116-2060-4FA7-A333-32C8B595FC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36DBC8-EABA-4802-90B7-883D88863E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9E74A3-E16D-40C0-B383-C234765767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AF19E4-A101-4B6A-AFEA-425E70E0F3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6020155012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小区宣传垃圾分类活动方案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活动主题与口号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活动策划与执行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互动环节设置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资源准备与保障措施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效果评估与总结反馈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当前，许多居民对垃圾分类的重要性认识不足，缺乏分类的自觉性和主动性。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垃圾分类意识不足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分类设施不完善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9333" r="293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分类效果不显著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部分小区垃圾分类设施配置不足，无法满足居民分类投放的需求。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由于缺乏有效的监督和引导，部分居民即使进行了垃圾分类，也存在分类不准确、不彻底等问题。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垃圾分类现状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引导居民正确分类投放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通过现场指导和示范，引导居民掌握正确的垃圾分类方法和投放方式。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促进小区环境改善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通过垃圾分类活动的推广和实施，促进小区环境的改善和美化。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提高居民垃圾分类意识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通过宣传和教育，提高居民对垃圾分类的认识和重视程度。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000" r="200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活动目标与意义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家庭主妇是家庭垃圾的主要制造者和处理者，对她们进行垃圾分类宣传和教育具有重要意义。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家庭主妇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老年人在家中时间较长，对小区环境和垃圾分类的关注度较高，可以成为垃圾分类的积极参与者和推动者。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老年人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青少年是未来的社会主人，培养他们的垃圾分类意识和习惯对于推动社会进步具有重要意义。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青少年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受众群体分析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活动主题与口号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4125" b="141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强调垃圾分类对环境保护的重要性，激发居民共建绿色家园的责任感。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垃圾分类，共建绿色家园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突出垃圾分类是文明行为的一种表现，倡导居民养成文明习惯。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分类投放，文明你我他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主题设定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简洁明快的口号，易于记忆，强调垃圾分类对环保的积极作用。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垃圾分类一小步，环境保护一大步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以轻松幽默的方式表达垃圾分类的简单易行，同时传达环保生活的美好愿景。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分类投放不费力，环保生活更美丽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宣传口号设计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采用清新、自然的绿色调为主，搭配其他鲜艳色彩，营造出生机勃勃、环保的氛围。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0500" b="10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8979" r="28979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设计风格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运用垃圾桶、绿叶、地球等象征性元素，构成主视觉图案，直观地传达垃圾分类与环保的关联。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主视觉元素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结合小区环境、居民生活场景等元素，设计出富有生活气息的插画或图案，增加视觉冲击力。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辅助视觉元素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视觉元素呈现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活动策划与执行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时间地点安排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周末下午2点至4点，避开居民上下班高峰期。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小区广场或活动中心，方便居民参与。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通过小区业主微信群、QQ群等社交媒体平台发布活动信息，提醒居民参加。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线上宣传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000" r="20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在小区公告栏、电梯间等显眼位置张贴活动海报，吸引居民关注。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线下宣传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鼓励参与的居民向邻居、朋友介绍活动，扩大活动影响力。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口碑传播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宣传手段选择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5046" b="25046"/>
          <a:stretch>
            <a:fillRect/>
          </a:stretch>
        </p:blipFill>
        <p:spPr>
          <a:xfrm>
            <a:off x="0" y="1477241"/>
            <a:ext cx="12193201" cy="437134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7868425" y="4586931"/>
            <a:ext cx="4324775" cy="126165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65027" y="4586931"/>
            <a:ext cx="1003399" cy="1261658"/>
          </a:xfrm>
          <a:prstGeom prst="rect">
            <a:avLst/>
          </a:prstGeom>
          <a:solidFill>
            <a:srgbClr val="404040">
              <a:alpha val="100000"/>
            </a:srgb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7992463" y="4527198"/>
            <a:ext cx="4076700" cy="13906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现场布置：设置垃圾分类展示区、游戏互动区、咨询台等区域，摆放垃圾分类宣传资料，营造活动氛围。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现场布置及流程设计</a:t>
              </a:r>
            </a:p>
          </p:txBody>
        </p:sp>
      </p:grpSp>
      <p:sp>
        <p:nvSpPr>
          <p:cNvPr id="28" name="Freeform 28"/>
          <p:cNvSpPr/>
          <p:nvPr/>
        </p:nvSpPr>
        <p:spPr>
          <a:xfrm>
            <a:off x="7084983" y="4936017"/>
            <a:ext cx="563486" cy="563486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https://d.book118.com/956020155012010050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2024-09-15T04:15:00.486</cp:lastPrinted>
  <dcterms:created xsi:type="dcterms:W3CDTF">2024-09-14T20:15:00Z</dcterms:created>
  <dcterms:modified xsi:type="dcterms:W3CDTF">2024-09-14T20:15:02Z</dcterms:modified>
</cp:coreProperties>
</file>