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D528D-FBE7-4C95-A000-999299406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6E91B-215D-42A9-BB28-2B7B6651C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79A5F-0FA7-4182-99A8-9777000AB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037435-2ABE-4BB8-B7E6-501AB2016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CCA79B-0E04-4AA1-A4C3-41431ADA8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840450-DC5C-49E7-8FA0-B048D3435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456E93-B7AE-4D74-9CCD-D8A51A9B4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235351-5053-44CA-9445-7B9382FBE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37B69-7276-4ED5-B27C-E6209DA97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CE04F-39F7-4298-BF7F-7099EE7FA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E8196-144B-4305-A9A4-B1AA75426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0212411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麻醉在心功能重建手术中的应用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心功能重建手术概述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麻醉在心功能重建手术中的应用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麻醉对心功能的影响及应对措施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围术期并发症的预防与处理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08" r="18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探讨麻醉在心功能重建手术中的应用，旨在提高手术安全性和患者预后。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随着医疗技术的不断进步，心功能重建手术已成为治疗心脏疾病的重要手段之一。麻醉作为手术过程中的重要环节，对于手术的顺利进行和患者的安全至关重要。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786" b="47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24" b="269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麻醉在心功能重建手术中的重要性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保证手术顺利进行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通过合理的麻醉方案，使患者在手术过程中保持无痛、安静、无记忆，为手术的顺利进行提供有利条件。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维护患者生理功能稳定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麻醉能够减轻手术应激反应，维护患者生理功能稳定，降低手术并发症的发生率。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促进患者术后恢复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合理的麻醉方案能够减轻患者术后疼痛，促进患者早期康复，提高患者生活质量。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心功能重建手术概述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5" r="13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心功能重建手术是指通过一系列外科手术操作，改善心脏结构和功能，提高心脏泵血效率，从而缓解或治疗心力衰竭等心脏疾病。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根据手术目的和方式不同，心功能重建手术可分为心脏瓣膜修复或置换、心肌成形术、心脏移植等。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手术定义和分类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64" r="327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214" r="112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主要包括严重心脏瓣膜病、心肌病、冠心病等导致的心力衰竭，以及部分先天性心脏病。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严重肝肾功能不全、恶性肿瘤等全身性疾病，以及不能耐受手术者。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包括全面评估患者病情、制定手术方案、进行必要的术前检查等。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手术步骤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根据具体手术方式不同，手术步骤也有所差异。一般来说，包括麻醉、切开皮肤、分离肌肉、暴露心脏、进行心脏操作、止血、缝合等步骤。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术后处理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包括密切监测患者生命体征、预防感染、控制疼痛、进行康复训练等。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手术过程和步骤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麻醉在心功能重建手术中的应用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详细了解患者病史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完善术前检查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术前讨论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麻醉前用药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麻醉前评估和准备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包括心脏病类型、病程、既往手术及药物治疗情况等。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与手术医生、护士等团队成员进行充分沟通，明确手术步骤和可能的风险。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包括心电图、超声心动图、肺功能等，以评估患者心功能和手术风险。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根据患者情况，给予适当的镇静、镇痛或抗焦虑药物，以减轻患者紧张情绪。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92" r="16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根据手术类型、患者心功能和医生经验，选择合适的麻醉方法，如全身麻醉、局部麻醉或复合麻醉等。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选择对心血管系统影响小、起效快、作用时间短的麻醉药物，如丙泊酚、瑞芬太尼等。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根据患者情况，给予适量的肌松药、血管活性药物等，以维持循环稳定和手术顺利进行。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辅助用药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麻醉方法和药物选择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https://d.book118.com/956021241141010045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2024-09-14T10:24:04.847</cp:lastPrinted>
  <dcterms:created xsi:type="dcterms:W3CDTF">2024-09-14T02:24:04Z</dcterms:created>
  <dcterms:modified xsi:type="dcterms:W3CDTF">2024-09-14T02:24:06Z</dcterms:modified>
</cp:coreProperties>
</file>