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4FA5A-DE1F-4EBD-9F9A-67DC7F6C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28029-844E-41C6-A22F-801378D9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D3947-330D-4402-A1EF-791F9C77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3D782-3217-455C-98DC-007E717C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9CF2D-B5DB-439B-9EDA-DBF14D66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35FED-1D51-45AC-8834-14B1F0C6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062D1-286B-4421-B9AD-DC9D1C710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37AE0-D4C4-4AA3-AC6A-E8B2B00E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C2A48-927E-4EC7-B24B-E3A8F85C8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AD95F-BAE2-41C2-A20F-76377FC7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72C38-62B4-435C-BDC2-FA3BD922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87" r:id="rId2"/>
    <p:sldLayoutId id="2147486688" r:id="rId3"/>
    <p:sldLayoutId id="2147486689" r:id="rId4"/>
    <p:sldLayoutId id="2147486690" r:id="rId5"/>
    <p:sldLayoutId id="2147486691" r:id="rId6"/>
    <p:sldLayoutId id="2147486692" r:id="rId7"/>
    <p:sldLayoutId id="2147486693" r:id="rId8"/>
    <p:sldLayoutId id="2147486694" r:id="rId9"/>
    <p:sldLayoutId id="2147486695" r:id="rId10"/>
    <p:sldLayoutId id="2147486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2201505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工作成就与挑战的总结与反思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8515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935355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935990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228219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2366010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2366645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工作成就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371284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3796665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3797300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 err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工作挑战</a:t>
            </a:r>
            <a:endParaRPr lang="en-US" altLang="zh-CN" sz="2000" b="1" err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51435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5227320"/>
            <a:ext cx="804545" cy="6972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5227955"/>
            <a:ext cx="4208780" cy="6959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 err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总结与反思</a:t>
            </a:r>
            <a:endParaRPr lang="en-US" altLang="zh-CN" sz="2000" b="1" err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9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工作成就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9032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参与公司内部流程优化，提高工作效率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协助客户解决技术难题，提高客户满意度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带领团队完成新产品研发项目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成功完成公司年度销售目标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获得的荣誉和奖励</a:t>
            </a:r>
            <a:endParaRPr lang="zh-CN" altLang="en-US"/>
          </a:p>
        </p:txBody>
      </p:sp>
      <p:sp>
        <p:nvSpPr>
          <p:cNvPr id="1049094" name="对角圆角矩形 52"/>
          <p:cNvSpPr/>
          <p:nvPr>
            <p:custDataLst>
              <p:tags r:id="rId2"/>
            </p:custDataLst>
          </p:nvPr>
        </p:nvSpPr>
        <p:spPr>
          <a:xfrm>
            <a:off x="694800" y="1443371"/>
            <a:ext cx="5173274" cy="125999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53"/>
          <p:cNvSpPr/>
          <p:nvPr>
            <p:custDataLst>
              <p:tags r:id="rId3"/>
            </p:custDataLst>
          </p:nvPr>
        </p:nvSpPr>
        <p:spPr>
          <a:xfrm>
            <a:off x="694800" y="1312703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54"/>
          <p:cNvSpPr/>
          <p:nvPr>
            <p:custDataLst>
              <p:tags r:id="rId4"/>
            </p:custDataLst>
          </p:nvPr>
        </p:nvSpPr>
        <p:spPr>
          <a:xfrm>
            <a:off x="1212921" y="1313353"/>
            <a:ext cx="78011" cy="13001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56"/>
          <p:cNvSpPr txBox="1"/>
          <p:nvPr>
            <p:custDataLst>
              <p:tags r:id="rId5"/>
            </p:custDataLst>
          </p:nvPr>
        </p:nvSpPr>
        <p:spPr>
          <a:xfrm>
            <a:off x="1246725" y="1496028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优秀员工奖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6"/>
            </p:custDataLst>
          </p:nvPr>
        </p:nvSpPr>
        <p:spPr>
          <a:xfrm>
            <a:off x="6323268" y="1443371"/>
            <a:ext cx="5173274" cy="125999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7"/>
            </p:custDataLst>
          </p:nvPr>
        </p:nvSpPr>
        <p:spPr>
          <a:xfrm>
            <a:off x="6323268" y="1312703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8"/>
            </p:custDataLst>
          </p:nvPr>
        </p:nvSpPr>
        <p:spPr>
          <a:xfrm>
            <a:off x="6840739" y="1313353"/>
            <a:ext cx="78011" cy="13001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9"/>
            </p:custDataLst>
          </p:nvPr>
        </p:nvSpPr>
        <p:spPr>
          <a:xfrm>
            <a:off x="6874544" y="1502529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"/>
          <p:cNvSpPr/>
          <p:nvPr>
            <p:custDataLst>
              <p:tags r:id="rId10"/>
            </p:custDataLst>
          </p:nvPr>
        </p:nvSpPr>
        <p:spPr>
          <a:xfrm>
            <a:off x="694800" y="3155704"/>
            <a:ext cx="5173274" cy="125999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6"/>
          <p:cNvSpPr/>
          <p:nvPr>
            <p:custDataLst>
              <p:tags r:id="rId11"/>
            </p:custDataLst>
          </p:nvPr>
        </p:nvSpPr>
        <p:spPr>
          <a:xfrm>
            <a:off x="694800" y="3025037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7"/>
          <p:cNvSpPr/>
          <p:nvPr>
            <p:custDataLst>
              <p:tags r:id="rId12"/>
            </p:custDataLst>
          </p:nvPr>
        </p:nvSpPr>
        <p:spPr>
          <a:xfrm>
            <a:off x="1212921" y="3025687"/>
            <a:ext cx="78011" cy="13001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13"/>
            </p:custDataLst>
          </p:nvPr>
        </p:nvSpPr>
        <p:spPr>
          <a:xfrm>
            <a:off x="1246725" y="3214863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业绩突出奖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14"/>
          <p:cNvSpPr/>
          <p:nvPr>
            <p:custDataLst>
              <p:tags r:id="rId14"/>
            </p:custDataLst>
          </p:nvPr>
        </p:nvSpPr>
        <p:spPr>
          <a:xfrm>
            <a:off x="6323268" y="3155704"/>
            <a:ext cx="5173274" cy="125999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8"/>
          <p:cNvSpPr/>
          <p:nvPr>
            <p:custDataLst>
              <p:tags r:id="rId15"/>
            </p:custDataLst>
          </p:nvPr>
        </p:nvSpPr>
        <p:spPr>
          <a:xfrm>
            <a:off x="6323268" y="3025037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9"/>
          <p:cNvSpPr/>
          <p:nvPr>
            <p:custDataLst>
              <p:tags r:id="rId16"/>
            </p:custDataLst>
          </p:nvPr>
        </p:nvSpPr>
        <p:spPr>
          <a:xfrm>
            <a:off x="6840739" y="3025687"/>
            <a:ext cx="78011" cy="13001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0"/>
          <p:cNvSpPr txBox="1"/>
          <p:nvPr>
            <p:custDataLst>
              <p:tags r:id="rId17"/>
            </p:custDataLst>
          </p:nvPr>
        </p:nvSpPr>
        <p:spPr>
          <a:xfrm>
            <a:off x="6874544" y="3214863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15"/>
          <p:cNvSpPr/>
          <p:nvPr>
            <p:custDataLst>
              <p:tags r:id="rId18"/>
            </p:custDataLst>
          </p:nvPr>
        </p:nvSpPr>
        <p:spPr>
          <a:xfrm>
            <a:off x="694800" y="4868038"/>
            <a:ext cx="5173274" cy="125999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6"/>
          <p:cNvSpPr/>
          <p:nvPr>
            <p:custDataLst>
              <p:tags r:id="rId19"/>
            </p:custDataLst>
          </p:nvPr>
        </p:nvSpPr>
        <p:spPr>
          <a:xfrm>
            <a:off x="694800" y="4736720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7"/>
          <p:cNvSpPr/>
          <p:nvPr>
            <p:custDataLst>
              <p:tags r:id="rId20"/>
            </p:custDataLst>
          </p:nvPr>
        </p:nvSpPr>
        <p:spPr>
          <a:xfrm>
            <a:off x="1212921" y="4732820"/>
            <a:ext cx="78011" cy="13001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7"/>
          <p:cNvSpPr txBox="1"/>
          <p:nvPr>
            <p:custDataLst>
              <p:tags r:id="rId21"/>
            </p:custDataLst>
          </p:nvPr>
        </p:nvSpPr>
        <p:spPr>
          <a:xfrm>
            <a:off x="1246725" y="4927196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22"/>
          <p:cNvSpPr/>
          <p:nvPr>
            <p:custDataLst>
              <p:tags r:id="rId22"/>
            </p:custDataLst>
          </p:nvPr>
        </p:nvSpPr>
        <p:spPr>
          <a:xfrm>
            <a:off x="6323268" y="4868038"/>
            <a:ext cx="5173274" cy="125999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23"/>
          <p:cNvSpPr/>
          <p:nvPr>
            <p:custDataLst>
              <p:tags r:id="rId23"/>
            </p:custDataLst>
          </p:nvPr>
        </p:nvSpPr>
        <p:spPr>
          <a:xfrm>
            <a:off x="6323268" y="4736720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24"/>
          <p:cNvSpPr/>
          <p:nvPr>
            <p:custDataLst>
              <p:tags r:id="rId24"/>
            </p:custDataLst>
          </p:nvPr>
        </p:nvSpPr>
        <p:spPr>
          <a:xfrm>
            <a:off x="6840739" y="4732820"/>
            <a:ext cx="78011" cy="13001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25"/>
          <p:cNvSpPr txBox="1"/>
          <p:nvPr>
            <p:custDataLst>
              <p:tags r:id="rId25"/>
            </p:custDataLst>
          </p:nvPr>
        </p:nvSpPr>
        <p:spPr>
          <a:xfrm>
            <a:off x="6874544" y="4927196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领导力奖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对团队的贡献</a:t>
            </a:r>
            <a:endParaRPr lang="zh-CN" altLang="en-US"/>
          </a:p>
        </p:txBody>
      </p:sp>
      <p:sp>
        <p:nvSpPr>
          <p:cNvPr id="1049176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领导团队完成重大项目，取得显著成果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2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协助团队成员解决问题，提高团队效率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8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组织团队培训，提升团队技能和知识水平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4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鼓励团队成员创新，激发团队活力和创造力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提升的技能和能力</a:t>
            </a:r>
            <a:endParaRPr lang="zh-CN" altLang="en-US"/>
          </a:p>
        </p:txBody>
      </p:sp>
      <p:sp>
        <p:nvSpPr>
          <p:cNvPr id="1049234" name="圆角矩形 26"/>
          <p:cNvSpPr/>
          <p:nvPr>
            <p:custDataLst>
              <p:tags r:id="rId2"/>
            </p:custDataLst>
          </p:nvPr>
        </p:nvSpPr>
        <p:spPr>
          <a:xfrm>
            <a:off x="694800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28"/>
          <p:cNvSpPr/>
          <p:nvPr>
            <p:custDataLst>
              <p:tags r:id="rId3"/>
            </p:custDataLst>
          </p:nvPr>
        </p:nvSpPr>
        <p:spPr>
          <a:xfrm>
            <a:off x="697302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8" name="文本框 31"/>
          <p:cNvSpPr txBox="1"/>
          <p:nvPr>
            <p:custDataLst>
              <p:tags r:id="rId4"/>
            </p:custDataLst>
          </p:nvPr>
        </p:nvSpPr>
        <p:spPr>
          <a:xfrm>
            <a:off x="847415" y="2164762"/>
            <a:ext cx="2248077" cy="335323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沟通能力：与同事、客户、合作伙伴的有效沟通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29"/>
          <p:cNvSpPr/>
          <p:nvPr>
            <p:custDataLst>
              <p:tags r:id="rId5"/>
            </p:custDataLst>
          </p:nvPr>
        </p:nvSpPr>
        <p:spPr>
          <a:xfrm>
            <a:off x="3444368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32"/>
          <p:cNvSpPr/>
          <p:nvPr>
            <p:custDataLst>
              <p:tags r:id="rId6"/>
            </p:custDataLst>
          </p:nvPr>
        </p:nvSpPr>
        <p:spPr>
          <a:xfrm>
            <a:off x="3446870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4" name="文本框 34"/>
          <p:cNvSpPr txBox="1"/>
          <p:nvPr>
            <p:custDataLst>
              <p:tags r:id="rId7"/>
            </p:custDataLst>
          </p:nvPr>
        </p:nvSpPr>
        <p:spPr>
          <a:xfrm>
            <a:off x="3599485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解决问题能力：面对问题，分析原因，提出解决方案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3"/>
          <p:cNvSpPr/>
          <p:nvPr>
            <p:custDataLst>
              <p:tags r:id="rId8"/>
            </p:custDataLst>
          </p:nvPr>
        </p:nvSpPr>
        <p:spPr>
          <a:xfrm>
            <a:off x="6193936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9"/>
            </p:custDataLst>
          </p:nvPr>
        </p:nvSpPr>
        <p:spPr>
          <a:xfrm>
            <a:off x="6196438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5"/>
          <p:cNvSpPr txBox="1"/>
          <p:nvPr>
            <p:custDataLst>
              <p:tags r:id="rId10"/>
            </p:custDataLst>
          </p:nvPr>
        </p:nvSpPr>
        <p:spPr>
          <a:xfrm>
            <a:off x="6348427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团队协作能力：与团队成员共同完成任务，提高团队效率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8"/>
          <p:cNvSpPr/>
          <p:nvPr>
            <p:custDataLst>
              <p:tags r:id="rId11"/>
            </p:custDataLst>
          </p:nvPr>
        </p:nvSpPr>
        <p:spPr>
          <a:xfrm>
            <a:off x="8943504" y="1750075"/>
            <a:ext cx="2553192" cy="39403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9"/>
          <p:cNvSpPr/>
          <p:nvPr>
            <p:custDataLst>
              <p:tags r:id="rId12"/>
            </p:custDataLst>
          </p:nvPr>
        </p:nvSpPr>
        <p:spPr>
          <a:xfrm>
            <a:off x="8946006" y="1750075"/>
            <a:ext cx="2548371" cy="2093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10"/>
          <p:cNvSpPr txBox="1"/>
          <p:nvPr>
            <p:custDataLst>
              <p:tags r:id="rId13"/>
            </p:custDataLst>
          </p:nvPr>
        </p:nvSpPr>
        <p:spPr>
          <a:xfrm>
            <a:off x="9097996" y="2164762"/>
            <a:ext cx="2245322" cy="335455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学习能力：不断学习新知识、新技能，提高自身竞争力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2725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9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工作挑战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https://d.book118.com/956022015054010040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34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34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工作成就与挑战的总结与反思</vt:lpstr>
      <vt:lpstr>目录</vt:lpstr>
      <vt:lpstr>添加章节标题</vt:lpstr>
      <vt:lpstr>工作成就</vt:lpstr>
      <vt:lpstr>PowerPoint Presentation</vt:lpstr>
      <vt:lpstr>完成的项目和任务</vt:lpstr>
      <vt:lpstr>获得的荣誉和奖励</vt:lpstr>
      <vt:lpstr>对团队的贡献</vt:lpstr>
      <vt:lpstr>提升的技能和能力</vt:lpstr>
      <vt:lpstr>工作挑战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2024-09-06T15:38:06.014</cp:lastPrinted>
  <dcterms:created xsi:type="dcterms:W3CDTF">2024-09-06T07:38:06Z</dcterms:created>
  <dcterms:modified xsi:type="dcterms:W3CDTF">2024-09-06T07:38:08Z</dcterms:modified>
</cp:coreProperties>
</file>