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965D2-A516-4F13-943E-8007D9653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395DB-C101-4818-BC57-2ED4A44C1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69679-001F-4CEF-9E03-791CFFBBE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FFFC8-7E17-448B-BA43-2D9547492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6FB28-2351-449E-9054-470E87F9A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ACAAEC-B194-4FC6-8EF5-CF815A0E0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60B52-EAD0-4FCD-9374-D04C029B1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75D82-A40F-438A-A2F3-15C5F6D2B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1C96C-735B-4F3E-A629-79E7342A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A9D01-E8D5-4F6A-8218-CCD1A342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55BBA-A4D2-4A73-8F63-79D16382C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230110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铁路信号基础知识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铁路信号显示与识别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铁路信号联锁与闭塞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铁路信号安全与防护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铁路信号新技术与发展趋势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25" b="382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铁路信号是指示列车运行和调车作业的命令，有关作业人员必须严格执行。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保证列车运行安全，提高运输效率，改善行车人员的劳动条件。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铁路信号的定义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铁路信号的作用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铁路信号的定义与作用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包括信号机、轨道电路、转辙机等。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联锁设备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用于保证站内进路、道岔、信号机之间具有正确的联锁关系。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闭塞设备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用于保证列车在区间内运行的安全，防止列车正面冲突和追尾事故。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铁路信号系统的组成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早期铁路信号采用简单的臂板信号机和手信号灯等。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随着铁路技术的进步，出现了色灯信号机、继电集中联锁、自动闭塞等设备。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采用计算机、通信、网络等技术，实现了铁路信号的自动化、智能化和网络化。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铁路信号的发展历程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信号机是铁路信号系统中的重要设备，用于指示列车和调车车列的运行条件，保证行车安全。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根据用途和设置位置的不同，信号机可分为进站信号机、出站信号机、通过信号机、进路信号机、调车信号机等。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信号机的显示方式有灯光显示和音响显示两种。灯光显示主要使用不同颜色的灯光来表示不同的信号意义，如红灯表示停车，绿灯表示按规定速度运行等。音响显示则是通过发出不同的音响来传达信号命令。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根据驱动方式的不同，转辙机可分为电动转辙机、液压转辙机等。根据使用场合的不同，又可分为普通道岔转辙机、提速道岔转辙机等。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转辙机是铁路道岔转换设备的总称，用于改变道岔的位置，引导列车从一股道转入另一股道。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转辙机通过接收控制命令，驱动内部的电机或液压装置，使道岔的尖轨或心轨转动至指定位置，从而改变道岔的开通方向。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08" r="16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28" r="1652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转辙机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轨道电路是利用铁路线路的钢轨作为导体构成的电路，用于自动、连续检测这段线路是否被机车车辆占用，也用于控制信号装置或转辙装置。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轨道电路由送电端、受电端和钢轨线路三部分组成。送电端向钢轨线路发送信号电流，受电端接收钢轨线路中的信号电流，并根据电流的变化情况来判断轨道的占用与空闲状态。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当轨道线路空闲时，受电端接收到稳定的信号电流；当轨道线路被机车车辆占用时，信号电流被分路，受电端接收到的电流减小，从而判断轨道被占用。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轨道电路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计轴设备是用于检测铁路区段内车辆通过轴数、确定区段占用或空闲状态的设备。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计轴设备主要由传感器、计数器和传输设备等组成。传感器安装在铁路线路的两侧，用于检测通过的车辆轴数；计数器对传感器检测到的轴数进行计数；传输设备将计数结果传输给信号楼或控制中心。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当车辆通过计轴设备的检测点时，传感器会检测到车辆轴数的变化并将该信息传输给计数器。计数器根据预设的算法判断区段的占用或空闲状态，并将结果传输给信号楼或控制中心，为行车调度提供依据。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计轴设备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铁路信号显示与识别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利用不同颜色的灯光来表示不同的信号含义，如进站、出站、通过、调车等信号。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灯光显示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臂板显示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音响显示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958" b="1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通过臂板的升降或摆动来显示信号，如道岔表示器、脱轨表示器等。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通过发出不同的音响来传达信号，如鸣笛、响铃等。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信号显示方式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蓝色灯光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禁止调车信号，表示不准越过该信号机调车。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月白色灯光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调车信号，表示准许越过该信号机调车。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绿色灯光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按规定速度运行信号，表示列车可以按规定速度通过该信号机。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红色灯光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停车信号，表示列车必须在信号机前停车。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黄色灯光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注意或减速信号，表示列车应按规定速度通过该信号机。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信号颜色与意义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https://d.book118.com/956023011021010050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2024-09-15T05:49:05.337</cp:lastPrinted>
  <dcterms:created xsi:type="dcterms:W3CDTF">2024-09-14T21:49:05Z</dcterms:created>
  <dcterms:modified xsi:type="dcterms:W3CDTF">2024-09-14T21:49:07Z</dcterms:modified>
</cp:coreProperties>
</file>