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4EAB3-F1FA-4EAE-BD00-12D87243D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28670-CA6E-41E5-A89C-ECC33CDED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4A9BE-7B92-4CFF-B863-2BCDDC257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19A23-FE91-460A-A44D-81CCDF50C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B2B3E7-A77C-4803-B472-C913BFF37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80C923-1AA6-482D-A8B2-157354C58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229638-63BD-4DC6-89B4-F33AE1658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6234C-109D-4187-9232-C5B8C8142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E9C12-3F34-4909-9160-3F70B4D2B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BC5DB-0F4C-484F-A07D-4C109C784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F38C4-F4EA-4940-B47F-205C87AF6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2402104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危化品管理建立全员关注安全的文化氛围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危化品管理现状及问题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建立全员关注安全的文化氛围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危化品管理关键环节的控制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应急预案与事故处置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随着工业发展，危化品使用范围和数量不断增加，事故风险也随之上升。建立全员关注安全的文化氛围，有助于降低事故发生的概率。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应对危化品事故风险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通过全员参与，可以及时发现和纠正安全管理中的漏洞和不足，提高安全管理水平。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提高安全管理水平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安全是企业发展的基石。建立全员关注安全的文化氛围，有助于提升企业形象，增强员工凝聚力，进而促进企业可持续发展。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促进经济可持续发展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68" b="336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73" b="873"/>
          <a:stretch>
            <a:fillRect/>
          </a:stretch>
        </p:blipFill>
        <p:spPr>
          <a:xfrm>
            <a:off x="8079695" y="1390334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危化品管理的重要性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危化品事故往往造成重大人员伤亡和财产损失，加强危化品管理是保障人民生命财产安全的必然要求。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危化品事故不仅影响企业生产经营，还可能引发社会恐慌和不稳定因素。加强危化品管理有助于维护社会稳定。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危化品广泛应用于国民经济各个领域，加强危化品管理有助于保障相关产业安全发展，进而促进经济可持续发展。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及时发现和消除安全隐患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全员关注安全有助于及时发现和消除生产过程中的安全隐患，降低事故发生的概率。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强化企业安全管理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全员参与安全管理可以形成强大的监督力量，推动企业不断完善安全管理制度和措施，提高安全管理水平。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提升员工安全意识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通过全员关注安全的文化氛围建设，可以提升员工的安全意识和风险防范能力。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全员关注安全的意义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危化品管理现状及问题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66" r="1806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爆炸品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具有整体爆炸危险的物质和物品，如炸药、雷管等。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压缩气体和液化气体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易燃、易爆、有毒、窒息等特性的气体，如氢气、乙炔等。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易燃液体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易燃的液体、液体混合物或含有固体物质的液体，如汽油、酒精等。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危化品分类与特性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固体指燃点低，对热、撞击、摩擦敏感，易被外部火源点燃，燃烧迅速，并可能散发出有毒烟雾或有毒气体的固体。自燃物品指自燃点低，在空气中易发生氧化反应，放出热量，而自行燃烧的物品。遇湿易燃物品指遇水或受潮时，发生剧烈化学反应，放出大量的易燃气体和热量的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易燃固体、自燃物品和遇湿易燃物品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具有强氧化性，易引起燃烧、爆炸的物质，如高锰酸钾、过氧化氢等。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氧化剂和有机过氧化物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危化品分类与特性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060" b="240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国家制定了一系列危化品管理的法规和标准，如《危险化学品安全管理条例》、《危险货物分类和品名编号》等。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国际上也存在许多关于危化品管理的公约和标准，如《联合国关于危险货物运输的建议书》等。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危化品管理法规与标准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国际公约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安全意识不足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管理不规范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应急救援能力不足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当前存在的问题与挑战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部分企业和个人对危化品的危险性认识不足，缺乏必要的安全意识和防范措施。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部分企业在危化品的生产、储存、运输等环节存在管理不规范的问题，如未建立完善的管理制度、未配备专业的管理人员等。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部分企业和地区在危化品事故应急救援方面存在能力不足的问题，如缺乏专业的救援队伍、救援装备不足等。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政府对危化品的监管存在不到位的情况，如监管力度不够、监管手段落后等。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建立全员关注安全的文化氛围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强化安全意识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通过宣传、教育等方式，提高全员对危化品安全管理的重视程度，树立“安全第一”的理念。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传播安全文化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通过企业内部刊物、宣传栏、安全标语等多种渠道，传播安全文化，营造关注安全的氛围。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定期安全活动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组织安全知识竞赛、安全演练等活动，提高员工的安全意识和应急能力。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安全文化理念的树立与传播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鼓励员工参加各类安全培训和学习，不断提升自身的安全素质和能力。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针对不同岗位和工种，制定相应的安全培训课程，确保员工掌握必要的安全知识和技能。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采用讲座、案例分析、互动教学等多种形式，提高安全教育的效果。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安全培训与教育的开展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明确安全责任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制定详细的安全责任制，明确各级管理人员和员工的安全职责和义务。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安全考核与奖惩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建立安全考核机制，对安全工作表现突出的个人和集体给予奖励，对违反安全规定的行为进行惩罚。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安全检查与监督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定期开展安全检查，及时发现和整改安全隐患，确保各项安全措施得到有效执行。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安全责任制的落实与执行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危化品管理关键环节的控制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https://d.book118.com/956024021044010031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2024-08-29T16:12:27.479</cp:lastPrinted>
  <dcterms:created xsi:type="dcterms:W3CDTF">2024-08-29T08:12:27Z</dcterms:created>
  <dcterms:modified xsi:type="dcterms:W3CDTF">2024-08-29T08:12:29Z</dcterms:modified>
</cp:coreProperties>
</file>