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D8255-849A-4B25-B61F-9BB07310D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B6198-B67A-4FFC-BF31-83D9E8B54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0BBEA-D2EF-44F2-A0F4-C6D21F75E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D1677F-46D1-4FB6-A673-0E87CBE97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0CB409-0642-4DBF-824A-54CA2585F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56B516-1018-466D-A079-398922FB1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362217-A10F-4D7D-A66A-DEABE3A33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CD2C79-6BD7-49A1-8A53-269D58A43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EA1DD-A925-4A70-AA6A-4BD331A91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46458F-6905-4B17-974F-AA0E06986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8FA38-7985-417C-B742-B735CBFE7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024200055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合同法中的特殊规定和条款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合同法的基本原则与特殊规定概述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合同中特殊主体及其权利义务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合同中特殊客体及其保护措施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履行过程中特殊情形处理方式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违约责任与免责事由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争议解决方式及法律适用问题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合同法的基本原则与特殊规定概述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平等自愿原则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诚实信用原则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合法原则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合同法的基本原则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8097" b="809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873" r="128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798" r="167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合同双方地位平等，自愿协商确定合同内容。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合同内容应当公平合理，不得损害社会公共利益和他人合法权益。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合同双方应当诚实守信，履行合同义务。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合同内容必须合法，不得违反法律、行政法规的强制性规定。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870" r="318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特殊规定是指在特定情况下，对合同法的某些原则或规则进行补充、限制或例外的规定。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特殊规定能够更好地适应社会经济生活的需要，维护合同当事人的合法权益，促进交易的公平和效率。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特殊规定的定义与作用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特殊规定适用于特定的合同类型或特定的交易行为，如消费者合同、劳动合同等。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法律效力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特殊规定具有优先适用的法律效力，当合同法的规定与特殊规定不一致时，应当优先适用特殊规定。同时，特殊规定也可以作为法院或仲裁机构处理合同纠纷的依据。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适用范围及法律效力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合同中特殊主体及其权利义务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未成年人签订合同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未成年人签订的纯获利益的合同或者与其年龄、智力、精神健康状况相适应的合同，不必经法定代理人追认。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纯获利益的合同或与其年龄、智力、精神健康状况相适应的…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未成年人可以作为合同的一方当事人，但其行为能力受到限制。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未成年人作为合同主体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未成年人签订的合同需要经过其法定代理人的同意或追认才能生效。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法定代理人的同意或追认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精神病人的行为能力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精神病人属于无民事行为能力人或限制民事行为能力人，其行为能力受到限制。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法定代理人的同意或追认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精神病人签订的合同需要经过其法定代理人的同意或追认才能生效。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纯获利益的合同或与其精神状况相适应的合同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精神病人签订的纯获利益的合同或者与其精神状况相适应的合同，不必经法定代理人追认。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精神病人签订合同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16" b="141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合同的履行和争议解决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合同的履行和争议解决适用我国法律，除非当事人另有约定，并且该约定不违反我国法律的强制性规定。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外国人、无国籍人的主体资格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外国人、无国籍人在我国领域内进行民事活动，其主体资格适用我国法律。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合同的形式和内容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外国人、无国籍人与我国公民或法人签订的合同，应当采用书面形式，并遵守我国法律的规定。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外国人、无国籍人签订合同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合同中特殊客体及其保护措施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978" b="19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知识产权类合同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知识产权的确认与保护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在知识产权类合同中，应明确知识产权的归属、使用范围、转让或许可的条件等，以确保双方权益得到保护。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保密义务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涉及商业秘密或技术秘密的知识产权类合同，双方应承担保密义务，防止信息泄露。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侵权责任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对于侵犯知识产权的行为，合同中应明确侵权责任及赔偿方式。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在房屋买卖合同中，应确保房屋权属清晰、无争议，避免因产权问题引发纠纷。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房屋权属清晰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交付与验收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合同中应明确房屋的交付时间、交付条件以及验收标准，确保双方权益得到保障。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对于房屋买卖过程中的违约行为，合同中应明确违约责任及赔偿方式。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房屋买卖合同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https://d.book118.com/956024200055010041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2024-09-08T04:02:40.428</cp:lastPrinted>
  <dcterms:created xsi:type="dcterms:W3CDTF">2024-09-07T20:02:40Z</dcterms:created>
  <dcterms:modified xsi:type="dcterms:W3CDTF">2024-09-07T20:02:42Z</dcterms:modified>
</cp:coreProperties>
</file>