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B8B385-D066-49D7-97C6-E8EFAFCB7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6E812-4F8A-4F00-B7F5-AF67761D47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0743B4-CE7F-4D8E-AB59-2232DAA43B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D1AC78-7E33-4BB0-8A79-711932544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8A7E50-F89F-4930-B82E-1947847FF1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706855-5A81-4FD1-8788-469B5AAE9D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231238-187A-4330-A839-EED6E95C5E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2640F-9FA3-40DC-A2C0-0A602393DD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499F4-2D84-4180-8C49-E5CA5D35F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0F13B-595B-4BBF-A168-48A3442C0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8CE310-265F-45B8-9384-C150170C3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e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03321300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专科毕业设计报告会计专业</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汇报人：&lt;XXX&gt;</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会计专业概述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毕业设计选题及背景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研究方法与过程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研究成果与结论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毕业设计的体会与展望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参考文献与致谢</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本报告旨在展示会计专业学生在专科毕业设计中的研究成果，通过对特定主题或问题的深入研究，提出有针对性的解决方案或建议，为会计实践和相关研究提供参考。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全球经济的不断发展和企业竞争的加剧，会计作为企业管理的重要组成部分，其角色和职能也在不断发生变化。专科毕业设计报告是会计专业学生综合运用所学知识，解决实际问题的重要环节，对于提高学生的实践能力和综合素质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报告将总结研究成果，提出有针对性的解决方案或建议，为会计实践和相关研究提供参考。同时，报告还将指出研究的局限性和未来研究的方向。</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研究结论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本报告将围绕会计专业领域内的某一特定主题或问题进行深入研究，例如财务报表分析、内部控制、成本管理等。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研究主题</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报告将采用文献综述、案例分析、实证研究等方法，对研究主题进行全面的分析和探讨。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会计专业概述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会计专业的定义与特点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会计专业是研究企业财务活动、处理财务信息、提供决策支持的一门应用性学科。</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强调实践性、操作性和规范性，注重培养学生的实际操作能力和职业素养。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以单式记账法为主，主要用于记录官府财政收支和皇室财产。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古代会计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近代会计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现代会计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复式记账法的产生与发展，企业会计逐渐形成并规范化。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随着市场经济的发展，会计逐渐与财务管理、审计等学科融合，形成现代会计体系。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会计专业的发展历程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职业道德素养</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遵守职业道德规范，保持诚信、公正、客观的工作态度。</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财务软件应用能力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熟练掌握常用财务软件，如用友、金蝶等，提高工作效率。</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财务分析能力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能够运用财务分析工具和方法，对企业财务状况和经营成果进行分析和评价。</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核心课程</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基础会计、财务会计、成本会计、管理会计、财务管理、审计学等。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账务处理能力</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熟练掌握会计原理和会计制度，具备处理各类经济业务的能力。</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会计专业的核心课程与技能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毕业设计选题及背景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选题原因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经济全球化的发展，会计专业的知识和技能在企业运营中扮演着越来越重要的角色。专科毕业设计报告选择会计专业作为研究方向，旨在通过实践和研究，提升学生对会计理论和实务的掌握程度，培养其独立分析和解决问题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选题意义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会计专业毕业设计报告的完成，不仅有助于学生巩固和加深对会计学科知识的理解，还能培养其独立思考和创新意识，提高其实践能力和综合素质。此外，该报告还能为企业和相关部门提供有价值的参考，推动会计实务的发展和完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选题原因和意义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国内研究现状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我国会计专业教育发展迅速，专科、本科、研究生等各层次教育均取得了显著成果。在专科教育阶段，越来越多的学校开始重视毕业设计报告的实践性和创新性，鼓励学生选择具有现实意义和研究价值的课题进行深入研究。</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916" r="1391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国外研究现状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在国外，会计专业教育同样受到高度重视。许多知名高校都设立了会计学专业，并注重培养学生的实践能力和创新精神。此外，国外学者在会计理论、实务和方法等方面也开展了大量研究，取得了丰硕的成果。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大数据、人工智能等技术的不断发展，会计专业面临着前所未有的机遇和挑战。未来，会计专业教育将更加注重跨学科融合、智能化发展以及国际化合作与交流。同时，企业和相关部门对会计人才的需求也将更加多元化和专业化。</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国内外研究现状及趋势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研究目的和预期成果</a:t>
              </a:r>
            </a:p>
            <a:p>
              <a:pPr marL="203200" lvl="0" indent="-203200">
                <a:buFont typeface="Arial"/>
                <a:buChar char="•"/>
              </a:pPr>
              <a:r>
                <a:rPr lang="en-US"/>
                <a:t>研究目的：本次专科毕业设计报告的主要研究目的是通过对会计专业的深入实践和研究，提升学生对会计理论和实务的掌握程度，培养其独立分析和解决问题的能力。同时，通过该报告的完成，为企业和相关部门提供有价值的参考，推动会计实务的发展和完善。</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预期成果：通过本次毕业设计报告的完成，预期能够取得以下成果</a:t>
            </a:r>
          </a:p>
        </p:txBody>
      </p:sp>
      <p:sp>
        <p:nvSpPr>
          <p:cNvPr id="4" name="Freeform 4"/>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1. 学生对会计专业的理论知识和实务技能有更加全面、深入的了解和掌握；</a:t>
            </a:r>
          </a:p>
        </p:txBody>
      </p:sp>
      <p:sp>
        <p:nvSpPr>
          <p:cNvPr id="8" name="AutoShape 8"/>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2. 学生能够独立分析和解决复杂的会计问题，提高其实践能力和综合素质；</a:t>
            </a:r>
          </a:p>
        </p:txBody>
      </p:sp>
      <p:pic>
        <p:nvPicPr>
          <p:cNvPr id="11" name="Picture 11"/>
          <p:cNvPicPr>
            <a:picLocks noChangeAspect="1"/>
          </p:cNvPicPr>
          <p:nvPr/>
        </p:nvPicPr>
        <p:blipFill>
          <a:blip r:embed="rId2"/>
          <a:stretch>
            <a:fillRect/>
          </a:stretch>
        </p:blipFill>
        <p:spPr>
          <a:xfrm>
            <a:off x="6603343" y="1773672"/>
            <a:ext cx="4619078" cy="4619078"/>
          </a:xfrm>
          <a:prstGeom prst="ellipse">
            <a:avLst/>
          </a:prstGeom>
        </p:spPr>
      </p:pic>
      <p:pic>
        <p:nvPicPr>
          <p:cNvPr id="12" name="Picture 12"/>
          <p:cNvPicPr>
            <a:picLocks noChangeAspect="1"/>
          </p:cNvPicPr>
          <p:nvPr/>
        </p:nvPicPr>
        <p:blipFill>
          <a:blip r:embed="rId3"/>
          <a:srcRect l="13625" r="13625"/>
          <a:stretch>
            <a:fillRect/>
          </a:stretch>
        </p:blipFill>
        <p:spPr>
          <a:xfrm>
            <a:off x="9353197" y="779822"/>
            <a:ext cx="2231507" cy="2231507"/>
          </a:xfrm>
          <a:prstGeom prst="ellipse">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研究目的和预期成果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研究目的和预期成果</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3. 该报告能够为企业和相关部门提供有价值的参考和建议，推动会计实务的发展和完善；</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4. 通过该报告的撰写和答辩过程，培养学生的创新思维和表达能力。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https://d.book118.com/956033213004010051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2024-09-16T14:46:54.880</cp:lastPrinted>
  <dcterms:created xsi:type="dcterms:W3CDTF">2024-09-16T06:46:54Z</dcterms:created>
  <dcterms:modified xsi:type="dcterms:W3CDTF">2024-09-16T06:46:57Z</dcterms:modified>
</cp:coreProperties>
</file>