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99F3A4-5556-461C-9153-CA9555AE0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CB0042-93C4-4462-9120-58662E5F98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F68F13-474D-48F4-8BAF-97552CCCB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2BC0A4-6F9E-4244-8AB3-6E0DB04BD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90FA26-94CA-4F28-B788-23BDA776E8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89B81A-6AE3-4567-BCE0-5C894E490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E8FE55-EC74-465C-99BA-667A63A57B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950ECA-7062-47C1-8DB4-85E0D385E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0B739C-512C-4ABD-B071-9509D2A41C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7A5300-3740-44EB-8486-A0FC88888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E4F650-E20F-4788-A256-48FAD6EC2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6034215225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导清益肾胶囊治疗前列腺炎的临床观察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导清益肾胶囊介绍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前列腺炎概述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讨论与结论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观察导清益肾胶囊治疗前列腺炎的临床疗效，为临床推广应用提供依据。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列腺炎是男性常见疾病之一，严重影响患者生活质量。目前，市场上治疗前列腺炎的药物种类繁多，但疗效不一。导清益肾胶囊作为一种新型中成药，具有清热利湿、益肾固本的功效，理论上对前列腺炎具有较好的治疗作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导清益肾胶囊治疗前列腺炎的有效性和安全性如何？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通过临床观察，评价导清益肾胶囊治疗前列腺炎的临床疗效和安全性，为临床推广应用提供科学依据。具体目标包括：(1) 观察导清益肾胶囊改善患者症状的情况；(2) 评估导清益肾胶囊对患者前列腺液指标的影响；(3) 记录并分析导清益肾胶囊的不良反应发生率。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研究目标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研究问题和目标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导清益肾胶囊介绍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导清益肾胶囊主要由黄柏、车前子、泽泻、茯苓等多味中药组成。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主要成分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黄柏具有清热燥湿、泻火解毒的功效；车前子能利尿通淋、渗湿止泻；泽泻可利水渗湿、泄热通淋；茯苓则能利水渗湿、健脾宁心。诸药合用，共奏清热利湿、益肾通淋之功。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成分作用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药物成分及作用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66" b="27766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导清益肾胶囊采用现代制药技术，经过粉碎、提取、浓缩、干燥、制粒、填充等工艺制成。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在制备过程中，严格控制原药材质量，对生产环境、设备、工艺参数等进行严格监控，确保产品质量稳定、可靠。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制备工艺与质量控制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质量控制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制备工艺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导清益肾胶囊主要用于治疗湿热下注型前列腺炎，症见尿频、尿急、尿痛、尿道灼热、尿后滴白等。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疗效评价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多项临床研究显示，导清益肾胶囊在治疗前列腺炎方面具有较好的疗效，能明显改善患者症状，降低前列腺液中白细胞计数，提高卵磷脂小体数量，且不良反应发生率低。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临床应用及疗效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前列腺炎概述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细菌感染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生活习惯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免疫因素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其他因素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前列腺炎常由细菌感染引起，如大肠杆菌、葡萄球菌等。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不良的生活习惯，如久坐、憋尿、不洁性行为等，可增加前列腺炎的发病风险。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包括年龄、遗传、内分泌等也可能与前列腺炎的发病有关。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免疫系统的异常反应也可能导致前列腺炎的发生。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临床表现与诊断方法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前列腺炎患者可出现尿频、尿急、尿痛等症状，严重时可伴有发热、会阴部疼痛等。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根据患者的临床症状、体格检查以及实验室检查（如尿常规、前列腺液检查等）结果进行综合判断。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预后评估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治疗方案及预后评估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经过规范治疗，大多数前列腺炎患者的预后良好。预后评估主要依据患者的症状改善情况、实验室检查指标变化以及生活质量改善程度等进行综合判断。同时，患者需保持良好的生活习惯，避免复发。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导清益肾胶囊作为一种治疗前列腺炎的中药制剂，具有清热解毒、利湿通淋、活血化瘀等功效。具体治疗方案需根据患者病情制定，可配合抗生素、α-受体阻滞剂等药物治疗。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https://d.book118.com/956034215225010042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2024-09-10T12:05:38.221</cp:lastPrinted>
  <dcterms:created xsi:type="dcterms:W3CDTF">2024-09-10T04:05:38Z</dcterms:created>
  <dcterms:modified xsi:type="dcterms:W3CDTF">2024-09-10T04:05:40Z</dcterms:modified>
</cp:coreProperties>
</file>