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D5F75-1D4E-4DC1-826C-D2C6E677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704D8-50D6-4800-9928-58CA2ADC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23E30-7639-46AC-BC92-A4771E41F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9CEAE-BB74-446E-905E-112451AB4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67F89-C28F-41AD-9499-19F5CB850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AE0CE-1D53-4B87-AFF8-24E6D8FD5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02DC1-2BD7-40E3-A245-06C2CCAD0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07855-8F7B-4679-9761-FF9437B0C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F0CBB-24B4-4D46-A410-B6FC5A8B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FE67-7064-437D-856F-29A9119F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4A9DE-C274-480F-AF42-B0DF3686E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3515500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统编版小学语文四年级下册《白鹅》教学课件\n## 1.教材分析与教学目标\n### 1.1《白鹅》课文背景及作者介绍\n### 1.2教材编排体系与结构分析\n### 1.3教学目标与重难点确立\n## 2.白鹅形象分析\n### 2.1白鹅的外貌特点分析\n### 2.2白鹅的生活习性分析\n### 2.3白鹅的性格特点分析\n## 3.语言特点与表达手法\n### 3.1准确生动的用词与修辞手法\n### 3.2多样化的句式与语言表达\n### 3.3文章结构与层次安排\n## 4.教学过程设计与实施\n### 4.1激发兴趣，导入新课\n### 4.2朗读感悟，深入理解\n### 4.3拓展延伸，提高能力\n## 5.教学方法与实践\n### 5.1情景教学法与角色扮演法\n### 5.2朗读法与问题引导法\n### 5.3小组合作学习与思维导图运用\n## 6.教学评价与反思\n### 6.1学生课堂表现评价与反馈\n### 6.2教学效果与质量分析\n### 6.3教学改进与反思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600"/>
              <a:t>统编版小学语文四年级下册《白鹅》教学课件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教材分析与教学目标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课文背景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《白鹅》是丰子恺先生创作的一篇散文，描绘了一只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有情趣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的白鹅形象。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文章通过描绘白鹅的生活习性和性格特点，表达了作者对美好生活的向往和对动物的热爱。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作者介绍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丰子恺（1898-1975），原名丰润，字仁、慈，号子恺，浙江桐乡人。中国现代画家、散文家、美术教育家、音乐教育家、漫画家、书法家和翻译家。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他的散文风格独特，以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通俗易懂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的语言表现复杂的情感，具有较高的艺术价值。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《白鹅》课文背景及作者介绍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教材编排体系与结构分析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教材编排体系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本篇课文位于统编版小学语文四年级下册第五单元，主题为“动物世界”。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前后课文分别为《猫》、《母鸡》、《长城》、《颐和园》，均为描写动物的文章。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本文共五个自然段，结构清晰，分别为：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总写白鹅的高傲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具体描绘白鹅的外貌特点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描绘白鹅的生活习性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描绘白鹅的性格特点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总结白鹅的高傲品质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知识目标：理解课文内容，掌握生字词。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技能目标：能够有感情地朗读课文，背诵自己喜欢的段落。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情感目标：感受作者对美好生活的向往和对动物的热爱，培养学生的爱心。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重难点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重点：理解白鹅的高傲品质，感受作者对美好生活的向往。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难点：体会作者运用生动形象的语言表现白鹅特点的手法。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教学目标与重难点确立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白鹅形象分析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8" name="组合 26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羽毛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雪白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的羽毛，没有任何杂质。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羽毛蓬松，如同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棉花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一般。</a:t>
                </a:r>
                <a:endParaRPr/>
              </a:p>
            </p:txBody>
          </p:sp>
          <p:sp>
            <p:nvSpPr>
              <p:cNvPr id="27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姿态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昂首挺胸，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傲然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站立。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翅膀张开，如同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扇子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一般。</a:t>
                </a:r>
                <a:endParaRPr/>
              </a:p>
            </p:txBody>
          </p:sp>
          <p:sp>
            <p:nvSpPr>
              <p:cNvPr id="27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腿较短，但行走时步伐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腿上有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的印记，如同穿着红袜子一般。</a:t>
                </a:r>
                <a:endParaRPr/>
              </a:p>
            </p:txBody>
          </p:sp>
          <p:sp>
            <p:nvSpPr>
              <p:cNvPr id="28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白鹅的外貌特点分析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吃食时，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从容不迫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，不慌不忙。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喜欢吃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，但有时也吃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吃食</a:t>
                </a:r>
                <a:endParaRPr/>
              </a:p>
            </p:txBody>
          </p:sp>
        </p:grpSp>
        <p:grpSp>
          <p:nvGrpSpPr>
            <p:cNvPr id="28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喝水时，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先喝一口水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，然后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抬头看看天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，再继续喝。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喝水时，脖子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一伸一缩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，非常有趣。</a:t>
                </a:r>
                <a:endParaRPr/>
              </a:p>
            </p:txBody>
          </p:sp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喝水</a:t>
                </a:r>
                <a:endParaRPr/>
              </a:p>
            </p:txBody>
          </p:sp>
        </p:grpSp>
        <p:grpSp>
          <p:nvGrpSpPr>
            <p:cNvPr id="29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喜欢在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嬉戏，游泳本领很高。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嬉戏时，翅膀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拍打水面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，发出悦耳的声音。</a:t>
                </a:r>
                <a:endParaRPr/>
              </a:p>
            </p:txBody>
          </p:sp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嬉戏</a:t>
                </a:r>
                <a:endParaRPr/>
              </a:p>
            </p:txBody>
          </p:sp>
        </p:grpSp>
      </p:grpSp>
      <p:pic>
        <p:nvPicPr>
          <p:cNvPr id="29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白鹅的生活习性分析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白鹅的性格特点分析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组合 3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组合 30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对其他动物不屑一顾，显得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在吃食时，表现出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优越感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组合 30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有情趣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喝水时的动作，显得非常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在水中嬉戏的样子，让人感受到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活泼可爱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语言特点与表达手法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准确生动的用词与修辞手法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用词准确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如“雪白”、“蓬松”、“傲然”等词语，准确地描绘了白鹅的外貌和特点。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如“高傲”、“有情趣”等词语，准确地表现了白鹅的性格。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修辞手法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手法，如“翅膀张开，如同扇子一般”。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手法，如“白鹅昂首挺胸，傲然站立”。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句式多样化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有陈述句、疑问句、感叹句等多种句式。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运用了倒装句，如“雪白的羽毛，蓬松得如同棉花一般”。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语言表达生动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手法，如“翅膀张开，如同扇子一般；腿较短，但行走时步伐稳健”。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手法，如“雪白”与“蓬松”、“傲然”与“昂首挺胸”等。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多样化的句式与语言表达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文章结构与层次安排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结构清晰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文章共五个自然段，层次分明，逻辑清晰。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前后呼应，如“总写白鹅的高傲”与“总结白鹅的高傲品质”相呼应。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层次安排合理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先描绘白鹅的外貌，再描绘生活习性，最后描绘性格特点。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在描绘白鹅性格特点时，先写高傲，再写有情趣，层次分明。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https://d.book118.com/956035155001010055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统编版小学语文四年级下册《白鹅》教学课件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2024-09-22T08:09:26.152</cp:lastPrinted>
  <dcterms:created xsi:type="dcterms:W3CDTF">2024-09-22T00:09:26Z</dcterms:created>
  <dcterms:modified xsi:type="dcterms:W3CDTF">2024-09-22T00:09:28Z</dcterms:modified>
</cp:coreProperties>
</file>