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DF7527-3E93-4E83-B02B-B001BF2CBE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2FD5EC-B707-4D39-96F0-233B48DE27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47AAFC-6646-4099-AAE0-1A3FD3860F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1E4928C-9BBE-4520-A9AA-C02105DEC2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E95B952-61D1-4F3F-8FDE-37CD2FC3E1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C46D221-89AB-4F30-B6BC-888A74868FB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3E4D4D4-9471-4BF0-88CF-9D7F9ADAD8B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7AAB37-E531-4CE2-B729-3EDB16C8A0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3CA17D-3BC4-4FB3-95B0-C1CF177D5E1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A141CF-78EF-4CA4-AD0F-31F0E9B291C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BDCFA1-83F5-4549-B50E-EFFC925C05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04204022001005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初高中英语衔接教学专题之英语句子成分和简单句的翻译课件</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Introduction to Basic Elements of English Sentences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Analysis of Simple Sentence Types and Structures</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A Discussion on the Translation Methods of Simple English Sentences</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Practical Exercise: From Single Sentence to Paragraph Translation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Classroom interactive session</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Summary, Review, and Outlook for the Future</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Introduction to Basic Elements of English Sentences</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Subject</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 The subject is the main part of a presence that commonly performs the action It's too much consistency of a noun, pronoun, or noun phrase and determines the basic meaning of the sentence</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Prediction</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 The prediction is the part of a presence that expresses what the subject does or is. It specifically includes the verb and any modifiers or completeness associated with it</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Function</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 The subject and predicate work together to form a complete thought, with the subject advancing the "who" or "what" and the predicate advancing the "action" or "state of being"</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Definition and function of subject and predicate</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Object</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object is the part of a sense that receives the action expressed by the verb It can be a noun, pronoun, or noun phrase and is typically found after the verb</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Advisory</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An advisory is a word, phrase, or clause that modifies a verb, advisory, or another advisory to provide additional information about time, place, Manner, cause, or condition</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Function</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Objects and advertisements add specificity and details to appearances, clarifying the action or state of being expressed by the verb and providing additional context for understanding the presence as a whole</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Functional Analysis of Object and Adverbial</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Attribute: An attribute is a word or phrase that modifies a noun or pronoun, providing additional information about its characteristics or qualities</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Complex: A completion is a word, phrase, or clause that completes the meaning of a verb or advisory by providing additional information about the subject or object of the presence</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Position: Attributes stylishly appear before the nouns they modify, while completing manually following the verbs or objectives they complete However, there are exceptions to these general rules, and the position of attributes and completeness can vary depending on the specific construction of the sentence</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position of attributes and completeness in senses</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Appetite phrase</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An Appetite phrase is a noun phrase that renames or describes another noun phrase in the same sentence It typically appears next to the noun phrase it describes and is set off by commas or parents</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Usage scenarios</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Appetite phrases are often used to provide additional information about a person, place, or thing mentioned in the presence They can also be used to clarify the identity or role of a particular noun phrase or to add emphasis or detail to a sense</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Appetite phrases and their usage scenarios</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Analysis of Simple Sentence Types and Structures</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61268" y="119793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65729" y="1205454"/>
            <a:ext cx="2584705" cy="252109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46028" y="1193270"/>
            <a:ext cx="2584705" cy="252109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alphaModFix amt="70000"/>
          </a:blip>
          <a:srcRect l="12048" r="12048"/>
          <a:stretch>
            <a:fillRect/>
          </a:stretch>
        </p:blipFill>
        <p:spPr>
          <a:xfrm>
            <a:off x="1415276" y="1289262"/>
            <a:ext cx="2433158" cy="2364134"/>
          </a:xfrm>
          <a:prstGeom prst="ellipse">
            <a:avLst/>
          </a:prstGeom>
        </p:spPr>
      </p:pic>
      <p:sp>
        <p:nvSpPr>
          <p:cNvPr id="6" name="TextBox 6"/>
          <p:cNvSpPr txBox="1"/>
          <p:nvPr/>
        </p:nvSpPr>
        <p:spPr>
          <a:xfrm>
            <a:off x="795406" y="4001686"/>
            <a:ext cx="10658475" cy="2038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500">
                <a:solidFill>
                  <a:schemeClr val="dk1">
                    <a:alpha val="100000"/>
                  </a:schemeClr>
                </a:solidFill>
                <a:latin typeface="Microsoft Yahei"/>
                <a:ea typeface="Microsoft Yahei"/>
                <a:cs typeface="Microsoft Yahei"/>
              </a:rPr>
              <a:t>Please enter your content</a:t>
            </a:r>
          </a:p>
        </p:txBody>
      </p:sp>
      <p:pic>
        <p:nvPicPr>
          <p:cNvPr id="7" name="Picture 7"/>
          <p:cNvPicPr>
            <a:picLocks noChangeAspect="1"/>
          </p:cNvPicPr>
          <p:nvPr/>
        </p:nvPicPr>
        <p:blipFill>
          <a:blip r:embed="rId3">
            <a:alphaModFix amt="70000"/>
          </a:blip>
          <a:srcRect t="3645" b="3645"/>
          <a:stretch>
            <a:fillRect/>
          </a:stretch>
        </p:blipFill>
        <p:spPr>
          <a:xfrm>
            <a:off x="4855037" y="1276410"/>
            <a:ext cx="2433158" cy="2364134"/>
          </a:xfrm>
          <a:prstGeom prst="ellipse">
            <a:avLst/>
          </a:prstGeom>
        </p:spPr>
      </p:pic>
      <p:pic>
        <p:nvPicPr>
          <p:cNvPr id="8" name="Picture 8"/>
          <p:cNvPicPr>
            <a:picLocks noChangeAspect="1"/>
          </p:cNvPicPr>
          <p:nvPr/>
        </p:nvPicPr>
        <p:blipFill>
          <a:blip r:embed="rId4">
            <a:alphaModFix amt="70000"/>
          </a:blip>
          <a:srcRect l="11405" r="11405"/>
          <a:stretch>
            <a:fillRect/>
          </a:stretch>
        </p:blipFill>
        <p:spPr>
          <a:xfrm>
            <a:off x="8349233" y="1271082"/>
            <a:ext cx="2433158" cy="2364134"/>
          </a:xfrm>
          <a:prstGeom prst="ellipse">
            <a:avLst/>
          </a:prstGeom>
        </p:spPr>
      </p:pic>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Analysis of Simple Sentence Types and Structures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A Discussion on the Translation Methods of Simple English Sentences</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Accuracy and faithfulness to the original text</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When translating simple sentences, it is essential to ensure accuracy and faithfulness to the original meaning, avoiding any disturbance or misrepresentation</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3892" r="138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Consideration of the target language context</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While literal translation may be appropriate in some cases, it is important to consider the target language context and where the translation is natural and understandable to the target audience</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Flexibility in translation approach</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The translator should be flexible in their approach, using literal translation when it preserves the meaning and style of the origin, and free translation when it enhances readability and comprehension</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The selection criteria for literal translation and free translation</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01</a:t>
            </a:r>
          </a:p>
        </p:txBody>
      </p:sp>
      <p:sp>
        <p:nvSpPr>
          <p:cNvPr id="6" name="AutoShape 6"/>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02</a:t>
            </a:r>
          </a:p>
        </p:txBody>
      </p:sp>
      <p:sp>
        <p:nvSpPr>
          <p:cNvPr id="10" name="AutoShape 10"/>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3600" b="1">
                <a:solidFill>
                  <a:srgbClr val="FFFFFF">
                    <a:alpha val="100000"/>
                  </a:srgbClr>
                </a:solidFill>
                <a:latin typeface="微软雅黑"/>
                <a:ea typeface="微软雅黑"/>
                <a:cs typeface="微软雅黑"/>
              </a:rPr>
              <a:t>03</a:t>
            </a:r>
          </a:p>
        </p:txBody>
      </p:sp>
      <p:sp>
        <p:nvSpPr>
          <p:cNvPr id="14" name="TextBox 14"/>
          <p:cNvSpPr txBox="1"/>
          <p:nvPr/>
        </p:nvSpPr>
        <p:spPr>
          <a:xfrm>
            <a:off x="6542983" y="1171423"/>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Precision in word choice</a:t>
            </a:r>
          </a:p>
        </p:txBody>
      </p:sp>
      <p:sp>
        <p:nvSpPr>
          <p:cNvPr id="15" name="TextBox 15"/>
          <p:cNvSpPr txBox="1"/>
          <p:nvPr/>
        </p:nvSpPr>
        <p:spPr>
          <a:xfrm>
            <a:off x="6542983" y="1511132"/>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Selecting the most appropriate and precise vocabulary is critical in translating simple sentences, as it can significantly impact the overall meaning and claim of the translation</a:t>
            </a:r>
          </a:p>
        </p:txBody>
      </p:sp>
      <p:sp>
        <p:nvSpPr>
          <p:cNvPr id="16" name="TextBox 16"/>
          <p:cNvSpPr txBox="1"/>
          <p:nvPr/>
        </p:nvSpPr>
        <p:spPr>
          <a:xfrm>
            <a:off x="6542983" y="2934249"/>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Attention to settlements</a:t>
            </a:r>
          </a:p>
        </p:txBody>
      </p:sp>
      <p:sp>
        <p:nvSpPr>
          <p:cNvPr id="17" name="TextBox 17"/>
          <p:cNvSpPr txBox="1"/>
          <p:nvPr/>
        </p:nvSpPr>
        <p:spPr>
          <a:xfrm>
            <a:off x="6542983" y="3273958"/>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Collections, or the typical combinations of words, are important in ensuring that the translation sounds natural and idiomatic in the target language</a:t>
            </a:r>
          </a:p>
        </p:txBody>
      </p:sp>
      <p:sp>
        <p:nvSpPr>
          <p:cNvPr id="18" name="TextBox 18"/>
          <p:cNvSpPr txBox="1"/>
          <p:nvPr/>
        </p:nvSpPr>
        <p:spPr>
          <a:xfrm>
            <a:off x="6542983" y="4626808"/>
            <a:ext cx="4076700" cy="466725"/>
          </a:xfrm>
          <a:prstGeom prst="rect">
            <a:avLst/>
          </a:prstGeom>
        </p:spPr>
        <p:txBody>
          <a:bodyPr vert="horz" wrap="square" lIns="95250" tIns="95250" rIns="47625" bIns="952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Avoidance of word for word translation</a:t>
            </a:r>
          </a:p>
        </p:txBody>
      </p:sp>
      <p:sp>
        <p:nvSpPr>
          <p:cNvPr id="19" name="TextBox 19"/>
          <p:cNvSpPr txBox="1"/>
          <p:nvPr/>
        </p:nvSpPr>
        <p:spPr>
          <a:xfrm>
            <a:off x="6542983" y="4966517"/>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 While it may be tempting to translate word for word, this approach often leads to unnatural and clumsy translations Instant, translators should strive for a more fluid and natural rendering of the original text</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Vocabulary selection and collection principles</a:t>
              </a:r>
            </a:p>
          </p:txBody>
        </p:sp>
      </p:grpSp>
      <p:sp>
        <p:nvSpPr>
          <p:cNvPr id="42" name="AutoShape 42"/>
          <p:cNvSpPr/>
          <p:nvPr/>
        </p:nvSpPr>
        <p:spPr>
          <a:xfrm>
            <a:off x="1199617" y="2591922"/>
            <a:ext cx="2395784" cy="2042488"/>
          </a:xfrm>
          <a:prstGeom prst="hexagon">
            <a:avLst>
              <a:gd name="adj" fmla="val 25000"/>
              <a:gd name="vf" fmla="val 115470"/>
            </a:avLst>
          </a:prstGeom>
          <a:noFill/>
          <a:ln w="7620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1961410" y="3129442"/>
            <a:ext cx="872198" cy="872198"/>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Analysis of the original presence structure</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Before translation, it is important to carefully analyze the structure of the original presence, identifying the subject, verb, and any other key elements</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14625" b="14625"/>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Restructuring for clarity and coherence</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In some cases, it may be necessary to reconstruct the presence in the target language to ensure clarity and coherence This may involve changing the order of words or phrases, or adding or deleting central elements</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Preservation of the original meaning and style</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While adjusting sentence structure, it is essential to preserve the original meaning and style of the text as much as possible</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Sentence structure adjustment strategy</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https://d.book118.com/956042040220010052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2024-09-19T08:51:31.537</cp:lastPrinted>
  <dcterms:created xsi:type="dcterms:W3CDTF">2024-09-19T00:51:31Z</dcterms:created>
  <dcterms:modified xsi:type="dcterms:W3CDTF">2024-09-19T00:51:33Z</dcterms:modified>
</cp:coreProperties>
</file>