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D4894-EB3B-4DBB-B336-A0EBD6E75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F5D93-026D-43C6-813F-3230BE407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5A2A8-A2C9-4C42-92ED-7843556E1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12235-F438-4E4D-9CB5-8161E99E0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F478B1-C88A-4DC5-B357-7D6070F04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4E1809-7E3B-467E-A5B9-0E7DA5330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7C596A-0BDC-4B03-AE6F-6C1E3A47B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88526A-76BA-4EF3-8ED5-5703B22FE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9C3E5C-70F5-499E-8590-0FBD7D04A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A2970-F874-41B8-A805-09197CE20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F8EEE-9641-4111-AF3D-A2F2035FD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04302304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品质服务：提升客户满意度与忠诚度的关键\n## 1.高品质服务的定义与重要性\n### 1.1高品质服务的内涵与外延\n### 1.2高品质服务对企业的影响\n### 1.3高品质服务与客户满意度、忠诚度的关系\n## 2.高品质服务的核心要素\n### 2.1专业、高效的员工服务\n### 2.2完善的客户服务流程与体系\n### 2.3持续改进与创新的服务方式\n## 3.如何提供高品质服务\n### 3.1建立以客户为中心的服务理念\n### 3.2提升员工服务技能与素质\n### 3.3运用现代技术提高服务效率与质量\n## 4.高品质服务的实施与评估\n### 4.1制定高品质服务标准和流程\n### 4.2建立持续改进的服务质量管理体系\n### 4.3定期评估与反馈服务品质成果\n## 5.高品质服务的案例与实践\n### 5.1国内外知名企业高品质服务的成功案例\n### 5.2高品质服务在不同行业的应用与实践\n### 5.3高品质服务对企业可持续发展的贡献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600"/>
              <a:t>高品质服务：提升客户满意度与忠诚度的关键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高品质服务的定义与重要性</a:t>
            </a:r>
            <a:endParaRPr/>
          </a:p>
        </p:txBody>
      </p:sp>
      <p:sp>
        <p:nvSpPr>
          <p:cNvPr id="12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5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5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高品质服务是指提供卓越、超出客户期望的服务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服务质量高，满足客户的需求和期望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服务过程顺畅，让客户感受到尊重和关爱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服务效果显著，为客户创造价值</a:t>
                </a:r>
                <a:endParaRPr/>
              </a:p>
            </p:txBody>
          </p:sp>
          <p:pic>
            <p:nvPicPr>
              <p:cNvPr id="1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6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高品质服务包括硬件和软件两个方面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硬件：如环境优美、设施齐全的营业场所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软件：如专业、高效的员工服务，完善的客户服务流程与体系</a:t>
                </a:r>
                <a:endParaRPr/>
              </a:p>
            </p:txBody>
          </p:sp>
          <p:pic>
            <p:nvPicPr>
              <p:cNvPr id="16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6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高品质服务的外延表现为持续改进与创新的服务方式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根据客户反馈不断优化服务流程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引入新技术、新方法提高服务效率和质量</a:t>
                </a:r>
                <a:endParaRPr/>
              </a:p>
            </p:txBody>
          </p:sp>
          <p:pic>
            <p:nvPicPr>
              <p:cNvPr id="17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高品质服务的内涵与外延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高品质服务有助于提高客户满意度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满足客户的需求和期望，让客户感受到价值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增强客户对企业的信任和忠诚</a:t>
                </a:r>
                <a:endParaRPr/>
              </a:p>
            </p:txBody>
          </p:sp>
          <p:sp>
            <p:nvSpPr>
              <p:cNvPr id="17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高品质服务有助于提高客户忠诚度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通过优质服务建立长期稳定的客户关系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使客户更愿意为企业推荐潜在客户</a:t>
                </a:r>
                <a:endParaRPr/>
              </a:p>
            </p:txBody>
          </p:sp>
          <p:sp>
            <p:nvSpPr>
              <p:cNvPr id="18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高品质服务有助于提高企业口碑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好口碑为企业带来更多的客户和商机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降低营销成本，提高企业的市场竞争力</a:t>
                </a:r>
                <a:endParaRPr/>
              </a:p>
            </p:txBody>
          </p:sp>
          <p:sp>
            <p:nvSpPr>
              <p:cNvPr id="18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高品质服务对企业的影响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高品质服务与客户满意度、忠诚度的关系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高品质服务是提高客户满意度的基础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提供卓越的服务，满足客户的需求和期望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使客户感受到尊重和关爱，提高客户满意度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高品质服务是提高客户忠诚度的关键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通过优质服务建立长期稳定的客户关系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使客户更愿意为企业推荐潜在客户，提高客户忠诚度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高品质服务的核心要素</a:t>
            </a:r>
            <a:endParaRPr/>
          </a:p>
        </p:txBody>
      </p:sp>
      <p:sp>
        <p:nvSpPr>
          <p:cNvPr id="20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员工具备专业知识和技能</a:t>
                </a:r>
                <a:endParaRPr/>
              </a:p>
            </p:txBody>
          </p:sp>
          <p:sp>
            <p:nvSpPr>
              <p:cNvPr id="20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熟悉产品和服务，能够为客户提供专业建议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具备良好的沟通技巧，能够与客户建立良好的关系</a:t>
                </a:r>
                <a:endParaRPr/>
              </a:p>
            </p:txBody>
          </p:sp>
        </p:grpSp>
        <p:grpSp>
          <p:nvGrpSpPr>
            <p:cNvPr id="20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员工具备高效的服务能力</a:t>
                </a:r>
                <a:endParaRPr/>
              </a:p>
            </p:txBody>
          </p:sp>
          <p:sp>
            <p:nvSpPr>
              <p:cNvPr id="21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能够快速响应客户的需求和问题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能够为客户提供及时、准确的服务</a:t>
                </a:r>
                <a:endParaRPr/>
              </a:p>
            </p:txBody>
          </p:sp>
        </p:grpSp>
        <p:grpSp>
          <p:nvGrpSpPr>
            <p:cNvPr id="21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员工具备良好的服务态度</a:t>
                </a:r>
                <a:endParaRPr/>
              </a:p>
            </p:txBody>
          </p:sp>
          <p:sp>
            <p:nvSpPr>
              <p:cNvPr id="21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尊重客户，关爱客户，让客户感受到温暖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积极主动，为客户创造价值</a:t>
                </a:r>
                <a:endParaRPr/>
              </a:p>
            </p:txBody>
          </p:sp>
        </p:grpSp>
      </p:grpSp>
      <p:pic>
        <p:nvPicPr>
          <p:cNvPr id="21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专业、高效的员工服务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客户服务流程简洁、高效</a:t>
                </a:r>
                <a:endParaRPr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减少客户等待时间，提高服务效率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使客户在服务过程中感受到尊重和关爱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客户服务体系完善、覆盖全面</a:t>
                </a:r>
                <a:endParaRPr/>
              </a:p>
            </p:txBody>
          </p:sp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提供全方位的服务，满足客户的需求和期望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及时解决客户的问题，确保客户满意度</a:t>
                </a:r>
                <a:endParaRPr/>
              </a:p>
            </p:txBody>
          </p:sp>
          <p:sp>
            <p:nvSpPr>
              <p:cNvPr id="2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完善的客户服务流程与体系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根据客户反馈不断优化服务流程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提高服务效率，使客户感受到便捷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满足客户的需求和期望，提高客户满意度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引入新技术、新方法提高服务效率和质量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利用互联网、大数据等技术提高服务效率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采用创新的服务方式，为客户带来全新的体验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持续改进与创新的服务方式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如何提供高品质服务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了解客户的喜好和需求，为客户提供针对性的服务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为客户提供定制化产品，满足客户的个性化需求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深入了解客户需求，提供个性化服务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提供舒适的环境，让客户在服务过程中感受到尊重和关爱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提供便捷的服务方式，使客户感受到便捷和高效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关注客户体验，提供优质体验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从客户的角度出发，为客户提供满意的服务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在服务过程中关注客户的感受，及时调整服务策略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客户至上，提供贴心服务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建立以客户为中心的服务理念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https://d.book118.com/956043023042010053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高品质服务：提升客户满意度与忠诚度的关键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2024-09-19T21:59:39.332</cp:lastPrinted>
  <dcterms:created xsi:type="dcterms:W3CDTF">2024-09-19T13:59:39Z</dcterms:created>
  <dcterms:modified xsi:type="dcterms:W3CDTF">2024-09-19T13:59:41Z</dcterms:modified>
</cp:coreProperties>
</file>