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230BF-93B5-452B-90E8-9E3C7AA52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D8B966-CAEF-4470-B5EC-4C83788FD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30E63-CA10-424B-8620-C17E2F236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3AD523-C400-4CB2-A46B-DB91B298F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B577C2-8727-486C-B610-27F13A779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E02C20-2B6F-4B02-B055-C49CD8182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2EDECF-0A3D-483A-AF18-2716DF2C7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476EDF-5966-4133-8DBF-12F23FEB5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B0D3AB-446D-4297-9EBF-9B12A121E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800818-369F-4BC0-A00B-7DA2782B3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0024A1-8E45-4B48-8B02-1D881D342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04410422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学校世界知识产权日活动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世界知识产权日的起源和意义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世界知识产权日是由世界知识产权组织于2001年设立的，旨在提高全球对知识产权重要性的认识，并促进各国在保护知识产权方面的合作。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世界知识产权日通过举办各种活动，提高公众对知识产权保护的意识，促进创新和创造力的发展，同时鼓励人们尊重和保护他人的知识产权。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学校是培养未来创新人才的重要场所，通过举办世界知识产权日活动，可以帮助学生了解知识产权保护的重要性，培养他们的创新意识和创造力。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学校举办世界知识产权日活动，可以促进校园文化的建设，营造尊重知识、崇尚创新的氛围，同时提高学校的整体形象和社会影响力。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314" b="731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学校通过举办世界知识产权日活动，可以加强与外界的合作与交流，拓展学生的视野，为他们的未来发展打下坚实的基础。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学校举办活动的目的和意义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知识产权基本概念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讲解知识产权的定义、分类和特点，帮助学生了解知识产权的重要性。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知识产权保护途径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介绍知识产权保护的途径和相关法律法规，提高学生维护自身权益的能力。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知识产权案例分析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通过实际案例分析，让学生了解知识产权纠纷的起因、后果及解决方法。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知识产权知识讲座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875" r="17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展示学校师生的知识产权成果，包括专利、著作权等，增强学生的自豪感和创新意识。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展示知识产权成果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通过展板、宣传册等形式宣传知识产权保护的重要性和方法，提高学生对知识产权的重视程度。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宣传知识产权保护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展示知识产权在各个领域的应用，如科技、文化、艺术等，让学生了解知识产权的实际价值。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展示知识产权应用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知识产权主题展览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293" r="2429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辩论主题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选取与知识产权相关的热门话题作为辩论主题，如“是否应该对网络盗版行为进行严厉打击”、“如何平衡知识产权保护与公共利益”等。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参赛选手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邀请校内各学院、班级的优秀辩手参加比赛，提高活动的参与度和影响力。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比赛流程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按照正规辩论赛的流程进行比赛，包括立论、质询、总结陈词等环节，评选出优胜队伍和个人。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知识产权主题辩论赛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活动准备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确定活动主题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根据世界知识产权日的主题，结合学校实际情况，确定活动主题和目标。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策划活动内容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根据主题和目标，策划具体的活动内容，包括讲座、展览、竞赛等。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制定时间安排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确定活动时间、地点和日程安排，确保活动有序进行。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组织筹备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https://d.book118.com/956044104223010100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2024-09-25T03:15:58.354</cp:lastPrinted>
  <dcterms:created xsi:type="dcterms:W3CDTF">2024-09-24T19:15:58Z</dcterms:created>
  <dcterms:modified xsi:type="dcterms:W3CDTF">2024-09-24T19:16:00Z</dcterms:modified>
</cp:coreProperties>
</file>