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5D35D-2777-4EE4-8822-F50F0DE49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ACC64-F64D-4516-86CD-5CD8C795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C994F-F641-4192-AAAF-686CC719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6953B-58F1-447B-8FD5-1DC26A6E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847E4-F306-46BA-AFE7-A21C91EE0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21AC1-8B18-4D83-867B-A82DC72C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35D84-1D13-4281-934B-A4B36AA9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B16C2-74DE-4ABE-B940-F4B9FEB7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D351D-95A9-4346-830B-9FBA2F0D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9F53C-0ED6-4071-A10E-90AD32B78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E7F80-7AFA-40F5-BFF8-A2BFF19B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45041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中国网民搜索行为概述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中国网民搜索引擎使用情况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中国网民搜索内容偏好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中国网民搜索行为趋势分析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中国网民搜索行为问题与对策建议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中国网民搜索行为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探讨中国网民在互联网上的搜索行为特点、趋势和影响因素。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搜索行为研究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分析中国网民的搜索动机、搜索方式、搜索内容偏好等。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深入了解中国网民的搜索行为，为搜索引擎优化、网络营销等提供参考。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通过研究中国网民搜索行为，有助于提高搜索引擎的准确性和效率，推动互联网行业的健康发展。同时，对于企业和个人而言，了解网民搜索行为也有助于制定更有效的营销策略和推广方案。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中国网民搜索行为概述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786" r="30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2688" r="126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搜索行为定义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搜索行为是互联网用户的基本行为之一，也是互联网应用的重要功能之一。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搜索行为是指用户在互联网上通过搜索引擎查找、获取、筛选信息的过程。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中国网民的搜索行为涵盖了各种领域和主题，包括新闻、知识、娱乐、购物等。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随着互联网的快速发展，中国网民对实时信息的搜索需求越来越高。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不同用户对搜索结果的需求和偏好不同，因此搜索行为具有个性化特点。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搜索行为特点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344" r="143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搜索引擎的质量直接影响到用户的搜索体验和结果满意度。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互联网环境的变化也会对用户的搜索行为产生影响，例如网络速度、网络安全等因素。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社会环境的变化也会对用户的搜索行为产生影响，例如政策法规、社会热点事件等。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用户的个人因素也会对搜索行为产生影响，例如年龄、性别、职业、教育程度等。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搜索行为影响因素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中国网民搜索引擎使用情况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作为中国最大的搜索引擎，百度拥有最广泛的使用群体和最高的市场份额。其搜索算法和推荐技术不断更新，为用户提供更加精准和个性化的搜索结果。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谷歌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谷歌在中国市场曾一度占据领先地位，但近年来市场份额有所下降。其搜索质量和国际化程度较高，但受制于政策限制，访问速度和稳定性不如百度。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其他搜索引擎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除了百度和谷歌，还有搜狗、360等其他搜索引擎在中国市场占据一定份额。这些搜索引擎通常以百度和谷歌为竞争对手，提供类似的服务。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搜索引擎种类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9" name="AutoShape 9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11" name="AutoShape 11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搜索引擎使用频率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6" name="TextBox 36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许多中国网民每天都会使用搜索引擎来查找信息、解决问题或进行娱乐。他们可能通过电脑、手机或其他设备访问搜索引擎。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40" name="TextBox 40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一些用户可能每周使用几次搜索引擎，主要用于查找特定信息或进行特定任务。这些用户可能对搜索引擎有一定的依赖性，但使用频率相对较低。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偶尔使用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4" name="TextBox 44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还有一些用户可能只是偶尔使用搜索引擎，例如在需要时查找信息或解决问题。这些用户对搜索引擎的使用频率相对较低。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短时间使用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一些用户可能只使用搜索引擎几分钟或十几分钟，主要用于快速查找信息或解决问题。这些用户通常对搜索引擎的使用时间较短。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中等时间使用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一些用户可能会使用搜索引擎几十分钟或一个小时左右，主要用于进行较深入的搜索或浏览多个页面。这些用户对搜索引擎的使用时间相对较长。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长时间使用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还有一些用户可能会使用搜索引擎几个小时或更长时间，主要用于进行大量的搜索、浏览多个页面或进行特定的研究任务。这些用户对搜索引擎的使用时间较长，但通常会受到其他因素的影响而中断。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搜索引擎使用时长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https://d.book118.com/956045041014010050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2024-09-15T05:05:55.772</cp:lastPrinted>
  <dcterms:created xsi:type="dcterms:W3CDTF">2024-09-14T21:05:55Z</dcterms:created>
  <dcterms:modified xsi:type="dcterms:W3CDTF">2024-09-14T21:05:58Z</dcterms:modified>
</cp:coreProperties>
</file>