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86EEB0-AB95-4D70-8C73-876088103A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198B42-FDA9-47F7-8997-2A9C02A85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F3DF33-2E7C-43D9-BC21-258102F722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607EEC-79E6-4A74-84D4-B406D90D95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579DA2-9127-45B5-84A8-4051C5EB2C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0A26DA-6E84-4D36-87EA-B705D39B33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1BCBC0-D03B-4EC8-A527-7200AAF37B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7C55B8-FAEC-4619-8334-4384F85C9A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E6E3F1-47DE-4713-A0D6-81FF311D7A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D5F2EC-8607-4CD2-A9E6-8B0E920B4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914753-41BB-44B8-B8D7-B9F452750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05001511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函数定积分与不定积分</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2024-02-05</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不定积分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定积分与不定积分的关系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积分学的应用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积分学的拓展知识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积分学的重要性</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积分学是微积分的重要组成部分，与微分学共同构成了微积分的基本内容。</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积分学在自然科学、工程技术、社会科学等领域有着广泛的应用，是解决实际问题的有力工具。</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掌握积分学对于理解自然现象、分析工程问题、研究社会现象等具有重要意义。</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定积分与不定积分的概念</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定积分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定积分是积分的一种，是函数f(x)在区间[a,b]上的积分和的极限。定积分存在的一个充分条件是函数有界且只有有限个间断点。</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不定积分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不定积分是微积分的一个关键组成部分。在微积分中，一个函数f的不定积分，或原函数，或反导数，是一个导数等于f的函数F，即F′ = f。</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本课程旨在使学生掌握定积分与不定积分的基本概念、性质、计算方法和应用，培养学生的逻辑思维能力和解决实际问题的能力。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课程将介绍定积分与不定积分的基本概念、性质、计算方法和应用，包括积分表的使用、换元积分法、分部积分法、有理函数的积分、定积分的应用等。通过本课程的学习，学生将能够熟练掌握定积分与不定积分的计算方法和技巧，能够运用所学知识解决实际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内容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本课程的目标与内容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不定积分</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2952" r="129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不定积分是微分的逆运算，即已知导函数求原函数的过程。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不定积分的定义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不定积分具有线性性、可加性、常数性等基本性质。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不定积分的性质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不定积分的定义与性质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基本积分公式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包括幂函数、指数函数、对数函数、三角函数等基本初等函数的积分公式。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积分法则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包括积分的线性性质、积分区间可加性、被积函数的代数和等积分法则。</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基本积分公式与积分法则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通过将被积函数进行适当的变量替换，使得复杂的被积函数变得易于积分。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第一类换元法（凑微分法）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通过三角代换、根式代换等方法，将被积函数转化为基本初等函数的积分形式进行计算。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第二类换元法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换元积分法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将两个函数的乘积的积分转化为另外两个函数的积分的方法。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适用于被积函数为两个函数乘积且其中一个函数为另一个函数的导数的情况，常用于计算复杂函数的积分。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分部积分法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分部积分法的应用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分部积分法的定义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定积分的定义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定积分是积分的一种，是函数f(x)在区间[a,b]上积分和的极限。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定积分的性质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定积分具有线性性、可加性、保号性、绝对值积分不等式等性质。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定积分的定义与性质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牛顿-莱布尼茨公式的基本形式</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如果函数F(x)是f(x)的一个原函数，那么定积分∫f(x)dx可以表示为F(b) - F(a)。</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牛顿-莱布尼茨公式的意义</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该公式将定积分与不定积分联系起来，为定积分的计算提供了便捷的方法。</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牛顿-莱布尼茨公式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换元积分法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通过变量代换，将复杂的被积函数转化为简单的形式进行计算。</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分部积分法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将被积函数拆分成两个函数的乘积，然后分别进行积分。</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数值积分法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利用数值方法近似计算定积分的值，如梯形法、辛普森法等。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定积分的计算方法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https://d.book118.com/956050015114010052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2024-09-18T21:05:31.340</cp:lastPrinted>
  <dcterms:created xsi:type="dcterms:W3CDTF">2024-09-18T13:05:31Z</dcterms:created>
  <dcterms:modified xsi:type="dcterms:W3CDTF">2024-09-18T13:05:33Z</dcterms:modified>
</cp:coreProperties>
</file>