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FBCDA-075F-4061-9149-AA7058645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951E9-6BA5-4F17-863E-C73C56C9A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C1DC6-D291-40D1-A964-C897C7FA5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83364-01E7-4A69-97A2-E2C93033A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0C484A-7B97-4C96-952A-E64F22DC8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918B0E-5659-4A55-95EB-08D5E3172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6B492-1FA6-439A-9386-EFABCF415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5030F-E4EB-4058-850D-0F3D51EC0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E2453-632A-4F35-8476-5497B4FDD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B673E-51EC-4FED-9DFF-08BC849D3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A1815-004A-40A8-A81B-C87C3ABB1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5004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医院放射诊疗防护工作的质量控制和监督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放射诊疗防护工作的基本原则和要求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放射诊疗防护工作的质量控制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放射诊疗防护工作的监督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放射诊疗防护工作的挑战与对策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保障医护人员和患者安全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放射诊疗过程中产生的辐射可能对人体健康造成危害，因此必须采取有效的防护措施，确保医护人员和患者的安全。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提高放射诊疗质量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通过加强放射诊疗防护工作的质量控制和监督，可以提高放射诊疗的准确性和可靠性，从而更好地为患者服务。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医院作为提供医疗服务的重要场所，其放射诊疗防护工作的质量直接关系到患者的信任度和医院的声誉。加强放射诊疗防护工作的质量控制和监督，有助于提升医院整体形象和服务水平，促进医院可持续发展。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保护医护人员和患者免受辐射危害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放射诊疗过程中产生的辐射对人体具有潜在的危害，长期接触可能导致健康问题。通过采取适当的防护措施，可以显著降低医护人员和患者受到的辐射剂量，保护他们的身体健康。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确保放射诊疗的准确性和可靠性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是医学诊断和治疗的重要手段之一，其准确性和可靠性对患者的治疗效果和生命安全至关重要。加强放射诊疗防护工作的质量控制和监督，可以确保放射诊疗设备的正常运行和准确测量，提高诊疗结果的准确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提升医院服务质量和形象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提供医疗服务的重要场所，其服务质量和形象直接关系到患者的信任度和医院的声誉。加强放射诊疗防护工作的质量控制和监督，可以提升医院整体的服务水平和形象，增强患者对医院的信任感和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放射诊疗防护工作的重要性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放射诊疗防护工作的基本原则和要求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放射诊疗防护的基本原则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实践正当化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确保所有放射诊疗活动在医学上有明确的指征，并经过充分评估，确保患者和工作人员的安全。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放射防护最优化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采取一切合理措施，使放射诊疗过程中的照射量、照射时间和照射距离最小化，以达到最佳的防护效果。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个人剂量限值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确保工作人员和患者的个人剂量不超过国家规定的限值，防止发生放射性损伤。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放射诊疗防护的基本要求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建立健全放射诊疗防护管理制度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医院应制定完善的放射诊疗防护管理制度，明确各部门和人员的职责，确保各项防护措施得到有效执行。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加强放射诊疗设备和场所的管理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医院应对所有放射诊疗设备和场所进行定期检测、维护和保养，确保其处于良好的工作状态，防止发生设备故障和放射性泄漏事故。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配备合格的放射诊疗工作人员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医院应确保所有从事放射诊疗工作的人员具备相应的资质和技能，并经过专业培训，能够熟练掌握放射诊疗技术和防护措施。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加强患者和公众的防护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医院应采取有效的防护措施，保护患者和公众免受不必要的放射性照射，如设置警示标志、提供防护用品等。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放射诊疗防护工作的质量控制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提高诊疗质量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确保放射诊疗的准确性和可靠性，提高诊断和治疗的效果。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促进医院管理水平的提升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放射诊疗防护工作的质量控制是医院管理的重要组成部分，通过加强质量控制，推动医院整体管理水平的提升。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保障患者和工作人员安全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通过质量控制，确保放射诊疗设备的安全性和稳定性，降低患者和工作人员接受不必要辐射的风险。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开展质量监测和评估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通过对放射诊疗过程中的各项参数进行监测和评估，及时发现和解决问题，确保诊疗质量的稳定性和可靠性。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制定和完善相关制度和规范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建立放射诊疗防护工作的相关制度和规范，明确各部门和人员的职责和要求，确保工作的规范化和标准化。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加强设备维护和保养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定期对放射诊疗设备进行维护和保养，确保设备的正常运行和安全性。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从设备采购、安装、调试到日常使用和维护等各个环节实施全面的质量控制措施，确保放射诊疗防护工作的全面性和有效性。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实施全面的质量控制措施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加强对放射诊疗工作人员的培训和管理，提高人员的专业技能和素质，确保工作的规范化和标准化。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加强人员培训和管理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通过对放射诊疗防护工作的持续改进和优化，不断提高工作质量和效率，为患者提供更加安全、可靠的放射诊疗服务。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质量控制的实施和效果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https://d.book118.com/956050044120010040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2024-09-06T21:50:27.389</cp:lastPrinted>
  <dcterms:created xsi:type="dcterms:W3CDTF">2024-09-06T13:50:27Z</dcterms:created>
  <dcterms:modified xsi:type="dcterms:W3CDTF">2024-09-06T13:50:29Z</dcterms:modified>
</cp:coreProperties>
</file>