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56152-1A74-4280-8B27-C45B0350E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D3D7-426F-4AE3-876B-52861D1F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912A3-4990-48FC-BFAB-8AA195ED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54211-2D85-4BA8-A6AD-0BBBA7F0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C35CA-CA0B-47D7-AD64-AFF82BB0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3C745-C715-4C5F-AFEF-16239A99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943186-EF20-43DB-A34B-F3AFFB10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0699B-07B3-46CC-BA3E-63EE89CF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9F3D8-97A8-4400-A67A-0137AB54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FC18-D670-466C-B994-69652D69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36744-EC92-40DB-A36E-5183F5E3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51031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大学钳工实验报告总结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通过实验，使学生掌握钳工的基本技能，如划线、锯割、锉削、钻孔等。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掌握钳工基本技能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了解钳工应用场景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培养实践操作能力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让学生了解钳工在工业生产中的应用，以及钳工在设备维修、制造和装配中的重要性。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通过实际操作，培养学生的动手能力和实践操作能力，提高解决实际问题的能力。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锉刀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用于锉削工件表面，达到所需的形状和尺寸。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台钳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用于固定工件，方便进行各种钳工操作。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用于锯割金属材料，常用的有钢锯和弓锯。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用于钻孔和攻丝等操作，根据需要选择不同的钻头和丝攻。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量具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包括直尺、角度尺、卡尺等，用于测量工件的尺寸和角度。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实验设备与工具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准备工具和材料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根据实验需要，选择合适的工具和材料，并对其进行检查和调整。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安装工件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将待加工的金属材料固定在台钳上，确保稳定牢固。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划线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根据图纸要求，使用划针或划线器在工件上划出所需的加工线。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使用手锯对工件进行锯割，去除多余的材料，达到初步的形状和尺寸要求。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锯割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使用锉刀对工件表面进行锉削，使其平滑并达到图纸要求的精度。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锉削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使用钻床和钻头在工件上钻孔，确保孔的位置和尺寸准确。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6. 钻孔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使用丝攻在孔内攻出螺纹，以便连接或固定其他部件。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7. 攻丝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使用量具对加工完成的工件进行测量和检验，确保符合图纸要求。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8. 测量与检验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将工具归位，清理工作区域，整理实验报告和实验成果。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9. 清理与整理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22" r="126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准确划出加工界线，确保加工零件的尺寸和形状符合要求。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划线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掌握正确的锯割姿势和技巧，保证锯割断面平齐，无毛刺。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锯割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掌握锉刀的握法和施力方式，确保锉削表面光滑，符合精度要求。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锉削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正确使用钻头和钻床，确保钻孔位置准确，孔径大小合适。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钻孔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钳工操作技巧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根据图纸要求选择合适的材料，并进行必要的预处理，如除锈、矫直等。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粗加工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去除多余材料，初步加工出大致形状和尺寸。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精加工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按照图纸要求精细加工，确保尺寸、形状和表面质量均符合标准。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根据材料性质和加工要求进行适当的热处理，以提高零件的机械性能。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零件加工过程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https://d.book118.com/956051031223010043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2024-09-11T22:33:17.649</cp:lastPrinted>
  <dcterms:created xsi:type="dcterms:W3CDTF">2024-09-11T14:33:17Z</dcterms:created>
  <dcterms:modified xsi:type="dcterms:W3CDTF">2024-09-11T14:33:19Z</dcterms:modified>
</cp:coreProperties>
</file>