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8B2F612-01DF-4203-A44E-E98742DDA3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DC3C81C-24CE-4D75-98DF-934B17A521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31DA00B-D2F4-4017-B5E7-9E4FD8DD55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0F7CF8D-799C-49AB-A3ED-663F63825D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1769D95-FD00-4BDC-AA9F-81CFA91787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6A14AE6-59E3-4DAB-AE23-967241A39F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D2C3422-BE81-43D3-82F7-7463F5D4B0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A0A3E4F-C088-4001-B676-6CEBEEE7BE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B87C0E1-7FBE-45FB-9223-CEE2EA5D64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7245495-22D3-419C-816F-4231B30364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815F54B-8BBC-4207-9220-5789724077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56054014024010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068855" y="4173441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/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18683" y="4173441"/>
            <a:ext cx="27451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/>
                </a:solidFill>
                <a:latin typeface="Microsoft Yahei"/>
                <a:ea typeface="Microsoft Yahei"/>
                <a:cs typeface="Microsoft Yahei"/>
              </a:rPr>
              <a:t>2023-12-27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42648" y="1870418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物流行业2024年质量与制度升级计划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行业现状与挑战分析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质量提升策略与措施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制度创新与优化方案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智能化技术应用与推进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绿色物流发展与环保举措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合作与协同发展策略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行业现状与挑战分析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多元化服务需求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随着电商、制造业等行业的快速发展，物流行业服务需求日益多元化，包括快递、仓储、供应链管理等。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智能化、绿色化发展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物流行业正朝着智能化、绿色化方向发展，包括自动化仓储、智能配送、绿色包装等。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行业规模与增长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物流行业近年来保持快速增长，市场规模不断扩大，预计未来几年将持续保持增长态势。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物流行业现状及发展趋势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部分物流企业服务质量不稳定，客户投诉率较高，影响行业整体形象。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服务质量不稳定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451" r="12451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运营效率有待提高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法规制度不完善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25000" r="250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部分物流企业运营效率较低，导致成本较高、客户满意度降低。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当前物流行业法规制度尚不完善，存在监管漏洞和争议问题，亟待加强和完善。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面临的主要挑战与问题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t="14292" b="14292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完善法规制度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加强物流行业法规制度建设，规范市场秩序，保障行业健康发展。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提升服务质量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通过升级计划，提高物流服务质量，减少客户投诉，提升行业整体形象。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提高运营效率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通过改进管理和技术手段，提高物流运营效率，降低成本，增强企业竞争力。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升级计划的必要性和紧迫性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质量提升策略与措施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明确质量管理目标、策略和措施，确保全员参与和持续改进。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制定全面质量管理计划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梳理现有流程，消除浪费和不必要的环节，提高效率和质量。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优化质量管理流程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制定严格的质量标准和操作规范，确保各项工作有章可循、有据可查。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强化质量标准和规范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完善质量管理体系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7750" r="7750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加强过程监控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建立实时监控系统，对物流运作全过程进行跟踪和监控，确保及时发现和解决问题。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实施定期质量评估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定期开展质量评估工作，对运作过程中的问题进行深入分析和改进。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推动持续改进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鼓励员工提出改进意见和建议，持续推动质量管理体系的完善和优化。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强化过程监控与改进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通过培训、宣传等方式提高员工对质量的认识和重视程度。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8750" r="18750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2667" r="2667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加强质量意识教育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定期开展技能培训，提高员工的专业素质和工作能力。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提升员工技能水平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设立质量奖励制度，对在质量提升方面做出突出贡献的员工进行表彰和奖励。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建立激励机制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提升员工质量意识和技能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制度创新与优化方案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制度全面审查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对现有物流行业制度进行全面梳理和评估，识别存在的问题和不足之处。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改进方向明确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针对制度漏洞和缺陷，制定明确的改进方向和目标。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制度优化建议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提出具体的制度优化建议，包括完善制度内容、强化制度执行、加强制度宣传等方面。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现有制度评估及改进方向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国际先进管理制度借鉴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学习借鉴国际先进的物流行业管理制度和经验，提升我国物流行业管理水平。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创新管理方法探索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探索适合我国物流行业发展的创新管理方法，如精益管理、六西格玛管理等。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信息化手段应用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运用大数据、人工智能等信息化手段，提高物流行业管理效率和决策水平。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引入先进管理制度和方法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778786" y="3346403"/>
            <a:ext cx="2702514" cy="2702514"/>
          </a:xfrm>
          <a:prstGeom prst="donut">
            <a:avLst>
              <a:gd name="adj" fmla="val 6114"/>
            </a:avLst>
          </a:prstGeom>
          <a:solidFill>
            <a:schemeClr val="accent1">
              <a:lumMod val="75000"/>
              <a:alpha val="24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511044" y="2788639"/>
            <a:ext cx="1219200" cy="121920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5740703" y="3074788"/>
            <a:ext cx="778679" cy="77867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3869496" y="1257010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流程梳理与优化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177126" y="1812889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对物流行业各类流程进行全面梳理，找出流程瓶颈和问题，提出优化建议。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064328" y="4532679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监督与考核机制完善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064328" y="5088557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建立健全的制度执行监督与考核机制，确保制度得到有效执行。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-279124" y="4532679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制度执行效率提升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36137" y="5088557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通过简化流程、减少环节、缩短时间等措施，提高制度执行效率。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4521503" y="4625262"/>
            <a:ext cx="1219200" cy="12192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599104" y="4625262"/>
            <a:ext cx="1219200" cy="1219200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 rot="-2700000">
            <a:off x="4825398" y="4929157"/>
            <a:ext cx="611410" cy="611410"/>
          </a:xfrm>
          <a:custGeom>
            <a:rect l="l" t="t" r="r" b="b"/>
            <a:pathLst>
              <a:path w="304800" h="304800">
                <a:moveTo>
                  <a:pt x="222609" y="281264"/>
                </a:moveTo>
                <a:cubicBezTo>
                  <a:pt x="222609" y="281264"/>
                  <a:pt x="225800" y="262099"/>
                  <a:pt x="206121" y="238696"/>
                </a:cubicBezTo>
                <a:cubicBezTo>
                  <a:pt x="225276" y="184966"/>
                  <a:pt x="227933" y="136036"/>
                  <a:pt x="227933" y="136036"/>
                </a:cubicBezTo>
                <a:cubicBezTo>
                  <a:pt x="227933" y="136036"/>
                  <a:pt x="267300" y="145085"/>
                  <a:pt x="267300" y="183909"/>
                </a:cubicBezTo>
                <a:cubicBezTo>
                  <a:pt x="267291" y="250403"/>
                  <a:pt x="222609" y="281264"/>
                  <a:pt x="222609" y="281264"/>
                </a:cubicBezTo>
                <a:close/>
                <a:moveTo>
                  <a:pt x="114100" y="257918"/>
                </a:moveTo>
                <a:cubicBezTo>
                  <a:pt x="114100" y="257918"/>
                  <a:pt x="87735" y="173307"/>
                  <a:pt x="87735" y="138208"/>
                </a:cubicBezTo>
                <a:cubicBezTo>
                  <a:pt x="87735" y="122415"/>
                  <a:pt x="89516" y="108366"/>
                  <a:pt x="92288" y="95612"/>
                </a:cubicBezTo>
                <a:lnTo>
                  <a:pt x="212398" y="95612"/>
                </a:lnTo>
                <a:cubicBezTo>
                  <a:pt x="215189" y="108375"/>
                  <a:pt x="216980" y="122434"/>
                  <a:pt x="216980" y="138217"/>
                </a:cubicBezTo>
                <a:cubicBezTo>
                  <a:pt x="216980" y="172784"/>
                  <a:pt x="190691" y="257918"/>
                  <a:pt x="190691" y="257918"/>
                </a:cubicBezTo>
                <a:lnTo>
                  <a:pt x="114100" y="257918"/>
                </a:lnTo>
                <a:close/>
                <a:moveTo>
                  <a:pt x="152305" y="114957"/>
                </a:moveTo>
                <a:cubicBezTo>
                  <a:pt x="138798" y="114957"/>
                  <a:pt x="127845" y="125911"/>
                  <a:pt x="127845" y="139427"/>
                </a:cubicBezTo>
                <a:cubicBezTo>
                  <a:pt x="127845" y="152933"/>
                  <a:pt x="138798" y="163897"/>
                  <a:pt x="152305" y="163897"/>
                </a:cubicBezTo>
                <a:cubicBezTo>
                  <a:pt x="165811" y="163897"/>
                  <a:pt x="176774" y="152943"/>
                  <a:pt x="176774" y="139427"/>
                </a:cubicBezTo>
                <a:cubicBezTo>
                  <a:pt x="176784" y="125911"/>
                  <a:pt x="165821" y="114957"/>
                  <a:pt x="152305" y="114957"/>
                </a:cubicBezTo>
                <a:close/>
                <a:moveTo>
                  <a:pt x="147047" y="5677"/>
                </a:moveTo>
                <a:lnTo>
                  <a:pt x="147047" y="-27642"/>
                </a:lnTo>
                <a:lnTo>
                  <a:pt x="156572" y="-27642"/>
                </a:lnTo>
                <a:lnTo>
                  <a:pt x="156572" y="4829"/>
                </a:lnTo>
                <a:cubicBezTo>
                  <a:pt x="167459" y="12754"/>
                  <a:pt x="196920" y="37957"/>
                  <a:pt x="210245" y="86506"/>
                </a:cubicBezTo>
                <a:lnTo>
                  <a:pt x="94421" y="86506"/>
                </a:lnTo>
                <a:cubicBezTo>
                  <a:pt x="107299" y="39291"/>
                  <a:pt x="135341" y="14364"/>
                  <a:pt x="147047" y="5677"/>
                </a:cubicBezTo>
                <a:close/>
                <a:moveTo>
                  <a:pt x="82191" y="281264"/>
                </a:moveTo>
                <a:cubicBezTo>
                  <a:pt x="82191" y="281264"/>
                  <a:pt x="37509" y="250403"/>
                  <a:pt x="37509" y="183909"/>
                </a:cubicBezTo>
                <a:cubicBezTo>
                  <a:pt x="37509" y="145085"/>
                  <a:pt x="76876" y="136036"/>
                  <a:pt x="76876" y="136036"/>
                </a:cubicBezTo>
                <a:cubicBezTo>
                  <a:pt x="76876" y="136036"/>
                  <a:pt x="79534" y="184966"/>
                  <a:pt x="98679" y="238697"/>
                </a:cubicBezTo>
                <a:cubicBezTo>
                  <a:pt x="78991" y="262109"/>
                  <a:pt x="82191" y="281264"/>
                  <a:pt x="82191" y="281264"/>
                </a:cubicBezTo>
                <a:close/>
                <a:moveTo>
                  <a:pt x="168507" y="286179"/>
                </a:moveTo>
                <a:lnTo>
                  <a:pt x="160525" y="278197"/>
                </a:lnTo>
                <a:lnTo>
                  <a:pt x="152019" y="304800"/>
                </a:lnTo>
                <a:lnTo>
                  <a:pt x="141903" y="278197"/>
                </a:lnTo>
                <a:lnTo>
                  <a:pt x="134988" y="292017"/>
                </a:lnTo>
                <a:lnTo>
                  <a:pt x="124873" y="267014"/>
                </a:lnTo>
                <a:lnTo>
                  <a:pt x="179661" y="267014"/>
                </a:lnTo>
                <a:lnTo>
                  <a:pt x="168507" y="28617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6933514" y="4923096"/>
            <a:ext cx="550379" cy="550379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优化流程，提高制度执行效率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04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智能化技术应用与推进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https://d.book118.com/956054014024010035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3490F4"/>
      </a:accent1>
      <a:accent2>
        <a:srgbClr val="71A6E6"/>
      </a:accent2>
      <a:accent3>
        <a:srgbClr val="4CC8E3"/>
      </a:accent3>
      <a:accent4>
        <a:srgbClr val="5CB887"/>
      </a:accent4>
      <a:accent5>
        <a:srgbClr val="F6B048"/>
      </a:accent5>
      <a:accent6>
        <a:srgbClr val="A5A8F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89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2024-09-04T18:25:22.538</cp:lastPrinted>
  <dcterms:created xsi:type="dcterms:W3CDTF">2024-09-04T10:25:22Z</dcterms:created>
  <dcterms:modified xsi:type="dcterms:W3CDTF">2024-09-04T10:25:24Z</dcterms:modified>
</cp:coreProperties>
</file>