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7813DBB-2753-4DA2-97EC-7176C886D2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A07965-992A-4D3F-BB6F-C972712AD9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98440B0-5871-43BE-AC24-E33BCB4F7D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4E2EB84-D531-488F-9357-B7747D3C89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8A79BEE-34A3-4B56-BFBB-F2D2A2412BC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6CE711B-2959-4B8A-A553-E28973C3075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8E4B02E-CB2E-43DD-8762-0B1514025CF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BB42C4-EED9-449B-96F2-C576FA0900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273EE7-BEEA-423D-AF09-581BCA9485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FA0264-D897-4729-B012-8598370A2F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2DB52B-1354-45E1-AE70-1545B45E00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6054153222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健康的护理诊断课件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护理诊断基础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常见护理诊断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护理诊断实例分析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护理诊断的未来发展</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引言</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课程背景</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当前医疗环境下，护理人员需要具备专业的护理诊断知识，以提供更优质的病人护理。</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随着医疗技术的不断进步，对护理人员的要求也在不断提高，需要不断更新和提升护理人员的专业知识和技能。</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护理诊断是护理工作中的重要环节，是制定护理计划和实施护理措施的基础。</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9482" r="19482"/>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掌握护理诊断的基本概念、分类和步骤。</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熟悉常见的护理诊断及相关症状、体征和风险因素。</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学会运用护理诊断思维进行临床分析和实践操作。</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护理诊断基础</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护理诊断是护理程序中关键的一步，是联系过去与未来的桥梁，是制定护理计划和护理措施的重要依据。</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护理诊断是对个体、家庭或社区现存的或潜在的健康问题或生命过程的反应的一种临床判断，是护士为达到预期结果选择护理措施的基础，而这些判断是由实证所支持。</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护理诊断指出了病人的健康问题是什么，问题的性质是什么，以及问题对护士个人、家庭、社区的影响是什么。</a:t>
            </a:r>
          </a:p>
        </p:txBody>
      </p:sp>
      <p:pic>
        <p:nvPicPr>
          <p:cNvPr id="12" name="Picture 12"/>
          <p:cNvPicPr>
            <a:picLocks noChangeAspect="1"/>
          </p:cNvPicPr>
          <p:nvPr/>
        </p:nvPicPr>
        <p:blipFill>
          <a:blip r:embed="rId2"/>
          <a:srcRect l="889" r="889"/>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l="13626" r="13626"/>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t="16071" b="16071"/>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护理诊断的定义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895" r="1689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75" r="1667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收集资料</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分析资料</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列出可能的护理诊断</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验证护理诊断</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护理诊断的步骤</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收集病人的一般资料、身体状况、心理社会状况、实验室检查及各种辅助检查资料。</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根据分析的资料列出可能的护理诊断。</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对收集的资料进行分析，确定病人的健康问题。</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通过了解病人的症状、体征及实验室检查的结果验证所列出的护理诊断。</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有助于制定护理计划</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根据护理诊断，护士可以制定相应的护理计划，为病人提供全面、有效的护理。</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有助于评价护理效果</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通过观察病人的病情变化和护理效果，护士可以对护理诊断的正确性进行验证，以便及时调整护理计划。</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有助于确定护理目标</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通过护理诊断，护士可以明确病人的健康问题，从而确定具体的护理目标。</a:t>
            </a:r>
          </a:p>
        </p:txBody>
      </p:sp>
      <p:pic>
        <p:nvPicPr>
          <p:cNvPr id="10" name="Picture 10"/>
          <p:cNvPicPr>
            <a:picLocks noChangeAspect="1"/>
          </p:cNvPicPr>
          <p:nvPr/>
        </p:nvPicPr>
        <p:blipFill>
          <a:blip r:embed="rId2"/>
          <a:srcRect t="16667" b="16667"/>
          <a:stretch>
            <a:fillRect/>
          </a:stretch>
        </p:blipFill>
        <p:spPr>
          <a:xfrm>
            <a:off x="869006" y="1293634"/>
            <a:ext cx="4563025" cy="456302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护理诊断的重要性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常见护理诊断</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评估、缓解和管理疼痛，提高患者舒适度。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通过观察、询问和评估，确定患者疼痛的部位、性质、程度和频率，采取适当的护理措施，如药物治疗、物理治疗、心理支持等，以缓解患者疼痛，提高其生活质量。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疼痛护理诊断</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评估患者的营养状况，提供个性化的营养指导和支持。</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通过评估患者的体重、身高、饮食习惯、消化吸收能力等指标，判断其营养状况，并提供相应的营养指导和支持，如制定饮食计划、提供营养补充剂等，以改善患者的营养状况，促进其康复。</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营养护理诊断</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https://d.book118.com/956054153222010034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2024-09-04T08:08:42.226</cp:lastPrinted>
  <dcterms:created xsi:type="dcterms:W3CDTF">2024-09-04T00:08:42Z</dcterms:created>
  <dcterms:modified xsi:type="dcterms:W3CDTF">2024-09-04T00:08:44Z</dcterms:modified>
</cp:coreProperties>
</file>