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54B84-BFDB-44CB-8DB4-E6A7C49E8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EF26B-40A5-420F-A404-13634AB52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BB484-09C9-437B-A1B3-4F4EAFBAE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63722-6E58-4E18-8C2A-C0C677C15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34C228-B332-4DA4-8CE9-297DC7FF0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58C276-4A0E-44C4-A39D-D3A3A1526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E6A40-283A-4A7B-8D0A-1F4512655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5693F-D9F1-496E-B2EE-7743CB193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B6A4D-F741-4625-BB18-F08523960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E68D2-CF3A-43C6-8439-AF202C553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D963E-FFDC-4EAC-A184-421150DBD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001301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新媒体运营实训报告总结与反思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新媒体运营实训概述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新媒体运营实训成果展示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新媒体运营实训反思与改进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新媒体运营实训对个人职业发展的影响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新媒体运营实训总结与展望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新媒体运营实训概述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掌握新媒体运营的基本概念、特点和技能。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了解新媒体平台的运营策略和推广方法。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培养团队协作和沟通能力，提高解决问题的能力。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实训目标与任务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实训过程与内容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学习新媒体运营理论知识，包括平台特点、用户画像、内容创作等。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实践操作新媒体平台，包括微信公众号、微博、抖音等。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参与团队协作，共同完成新媒体运营项目。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分析案例，总结经验教训，提高解决问题的能力。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新媒体运营实训成果展示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通过本次实训，我们学会了如何创作高质量、有价值的内容，吸引了更多目标用户。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我们掌握了多种内容形式，如文字、图片、视频等，并能够根据不同平台的特点进行选择和调整。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在实训过程中，我们学会了如何制定有效的内容策略，包括目标受众分析、内容主题选择、发布时间规划等。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内容质量提升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内容形式多样化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内容策略制定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平台账号管理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我们学会了如何与用户进行有效的互动，提高用户粘性和活跃度，同时利用平台推广资源进行品牌宣传和推广。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我们掌握了多个新媒体平台的运营技巧，包括微信、微博、抖音等，并能够进行有效的账号管理和维护。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平台数据分析与应用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平台互动与推广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我们掌握了平台数据分析工具的使用方法，能够进行数据跟踪、分析和优化，为后续运营提供有力支持。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平台运营成果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数据分析成果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数据获取与整合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我们学会了如何获取和整合多渠道数据，包括用户行为数据、竞品数据等，为后续分析提供基础数据支持。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数据分析技能提升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通过本次实训，我们的数据分析技能得到了显著提升，能够运用各种分析工具进行数据处理、分析和挖掘。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我们学会了如何将数据分析结果应用于实际运营决策中，实现数据驱动的精细化运营。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新媒体运营实训反思与改进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内容质量需提升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在实训过程中，我发现自己发布的内容在质量上存在一定的问题，如文章结构不够清晰、语言表达不够准确等。为了提高内容质量，我需要加强写作技巧的学习和训练，同时注重文章的结构和语言表达。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内容创意需加强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实训中，我发现自己的内容创意有限，难以吸引用户的关注。为了提高创意水平，我需要多关注行业动态和热点话题，同时加强与用户的互动，了解他们的需求和兴趣点，以便创作出更符合用户口味的内容。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内容主题需拓展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在实训过程中，我发现自己的内容主题过于单一，不够丰富多样。为了拓展内容主题，我需要加强对不同领域的知识学习和了解，同时注重与不同行业的专家和意见领袖交流，以便获取更多的思路和灵感。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内容创作反思与改进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平台运营策略需调整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训过程中，我发现自己的平台运营策略不够完善，如发布时间不规律、互动频率不高、推广渠道有限等。为了提高平台运营效果，我需要制定更加科学的运营计划，并注重与用户的互动和沟通，同时积极开拓更多的推广渠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平台运营反思与改进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https://d.book118.com/956100130123010035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2024-09-05T08:40:40.120</cp:lastPrinted>
  <dcterms:created xsi:type="dcterms:W3CDTF">2024-09-05T00:40:40Z</dcterms:created>
  <dcterms:modified xsi:type="dcterms:W3CDTF">2024-09-05T00:40:42Z</dcterms:modified>
</cp:coreProperties>
</file>