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F1EDC-5448-43D7-A993-A8B8CF2F4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BBC49-536D-47B4-8C7E-0C582F558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9412D-74C8-4AC4-B600-9B7094D29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02AF1E-3DEE-4345-B96A-D51D15D44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F24EBE-00F7-4DB2-8D09-F92BBA83E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40C505-89E3-413F-B1F5-9050EAA05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677B70-F2CC-4829-8FCF-34C5D93CF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3F15B-747E-491B-9CA5-4BA79D5F0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09FA9-5CA5-49E3-8328-FB3896B3B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59C6F-1641-4D5B-8487-186915298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28C3D-AB12-463C-B328-D1AC800CA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10105410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《焊接强度计算》ppt课件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焊接强度概述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焊接强度的影响因素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焊接强度的计算方法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焊接强度的实验验证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焊接强度的工程应用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焊接强度概述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指焊接接头在一定条件下能承受静载或动载的能力。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焊接强度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542" b="1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焊接接头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静载和动载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指两个被连接的金属通过焊接方式形成一个整体的结构。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静载是指在静止状态下施加在结构上的力，而动载是指在工作状态下施加在结构上的力。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焊接强度的定义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焊接强度是保证结构安全的重要因素，如果焊接强度不足，会导致结构发生断裂或破坏，造成严重的事故和损失。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保证结构安全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通过合理的焊接工艺和质量控制，可以提高焊接接头的强度，从而提高结构的可靠性和使用寿命。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提高结构可靠性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焊接强度的提高可以减少结构损坏和维修费用，从而降低总体成本。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焊接强度的意义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可分为静载强度和动载强度。静载强度是指在静止状态下焊接接头的承载能力，而动载强度是指在工作状态下焊接接头的承载能力。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可分为弯曲强度、剪切强度、拉压强度等。不同受力性质的焊接接头具有不同的强度要求和测试方法。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焊接强度的分类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按受力性质分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按工作状态分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焊接强度的影响因素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59" r="32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99" r="326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不同的焊接材料具有不同的机械性能和化学成分，直接影响到焊接接头的强度。高质量的材料能够提供更好的焊接强度。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材料种类与质量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母材与焊接材料的匹配程度对焊接强度至关重要。选择与母材相容或相似的焊接材料能够提高焊接接头的质量。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材料匹配性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焊接材料的影响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不同的焊接方法（如熔化焊、压力焊、钎焊等）对焊接接头的强度有不同的影响。选择合适的焊接方法能够提高焊接强度。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焊接电流、电压、速度等参数的调整对焊接接头的质量有显著影响。合适的焊接参数能够确保焊接接头的强度和稳定性。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焊接参数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焊接工艺的影响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接头设计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合理的接头设计能够有效地传递载荷，提高焊接接头的强度。设计时应考虑接头的应力分布、工作载荷情况等因素。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接头形式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不同的接头形式（如对接、角接、搭接等）对焊接接头的强度有不同的影响。根据实际需求选择合适的接头形式是关键。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焊接接头形式的影响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环境温度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焊接环境温度过高或过低都会对接头质量产生影响，可能导致接头强度下降。因此，选择适当的温度进行焊接是必要的。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环境湿度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湿度过高可能导致焊缝中产生气孔等缺陷，从而降低焊接接头的强度。因此，保持干燥的焊接环境是提高焊接质量的重要措施。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焊接环境的影响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焊接强度的计算方法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总结词：基于实验数据和经验总结，适用于特定条件下的焊接强度估算。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基于经验公式的计算方法主要是根据大量实验数据和工程经验，总结出一些经验公式来估算焊接接头的强度。这些公式通常考虑了焊接工艺、材料特性、接头形式等因素，并在一定条件下具有一定的预测精度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应用范围：适用于特定材料和工艺条件下的焊接接头强度预测，具有一定的局限性。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注意事项：使用经验公式时应注意其适用范围和局限性，避免盲目套用。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基于经验公式的计算方法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https://d.book118.com/956101054102010044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2024-09-12T16:58:31.964</cp:lastPrinted>
  <dcterms:created xsi:type="dcterms:W3CDTF">2024-09-12T08:58:31Z</dcterms:created>
  <dcterms:modified xsi:type="dcterms:W3CDTF">2024-09-12T08:58:33Z</dcterms:modified>
</cp:coreProperties>
</file>