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F3FD558-1B26-48D5-8917-747049D373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2F422B-5C32-4BAC-9A13-351F990EB4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137425C-9E78-4E69-8ABA-4B6CD868B7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6730088-11BA-4448-9B36-D96A7CF05F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D0306FA-AA92-4E57-9289-344825E6CA9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A96E85-AFD4-4C9D-9E65-30C15597B7B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7206F11-F603-4BFB-A54F-A4D1051C7C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0A54F18-2858-4E40-B547-608C08B942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53A757-C035-4E60-B0DA-BEE7B71D88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84787F-8A6A-4EC7-9365-5D895F1962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5D3987-D677-48C1-A985-E55CA6DB93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6102235203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脑机接口指令传输</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脑机接口的基本概念
 指令传输的基本原理
 脑机接口与指令传输的结合
 脑机接口指令传输的技术挑战
 脑机接口指令传输的应用前景
 脑机接口指令传输的伦理问题
 脑机接口指令传输的研究进展
 脑机接口指令传输的未来展望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脑机接口的基本概念</a:t>
            </a:r>
          </a:p>
        </p:txBody>
      </p:sp>
      <p:sp>
        <p:nvSpPr>
          <p:cNvPr id="3" name="Subtitle 2"/>
          <p:cNvSpPr>
            <a:spLocks noGrp="1"/>
          </p:cNvSpPr>
          <p:nvPr>
            <p:ph type="subTitle" idx="1"/>
          </p:nvPr>
        </p:nvSpPr>
        <p:spPr/>
        <p:txBody>
          <a:bodyPr/>
          <a:lstStyle/>
          <a:p>
            <a:r>
              <a:t>脑机接口指令传输</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脑机接口的基本概念</a:t>
            </a:r>
          </a:p>
        </p:txBody>
      </p:sp>
      <p:sp>
        <p:nvSpPr>
          <p:cNvPr id="3" name="Text Placeholder 2"/>
          <p:cNvSpPr>
            <a:spLocks noGrp="1"/>
          </p:cNvSpPr>
          <p:nvPr>
            <p:ph type="body" idx="1"/>
          </p:nvPr>
        </p:nvSpPr>
        <p:spPr/>
        <p:txBody>
          <a:bodyPr/>
          <a:lstStyle/>
          <a:p>
            <a:r>
              <a:t>脑机接口的定义</a:t>
            </a:r>
          </a:p>
        </p:txBody>
      </p:sp>
      <p:sp>
        <p:nvSpPr>
          <p:cNvPr id="4" name="Content Placeholder 3"/>
          <p:cNvSpPr>
            <a:spLocks noGrp="1"/>
          </p:cNvSpPr>
          <p:nvPr>
            <p:ph sz="half" idx="2"/>
          </p:nvPr>
        </p:nvSpPr>
        <p:spPr/>
        <p:txBody>
          <a:bodyPr/>
          <a:lstStyle/>
          <a:p>
            <a:r>
              <a:t>1. 脑机接口是一种直接在大脑和外部设备之间建立通信连接的技术，通过这种连接，可以实现大脑对设备的控制，或者将设备的信息直接传递到大脑中。</a:t>
            </a:r>
          </a:p>
          <a:p>
            <a:r>
              <a:t>2. 脑机接口的研究领域包括神经科学、计算机科学、生物医学工程等多个学科，是跨学科研究的重要领域。</a:t>
            </a:r>
          </a:p>
          <a:p>
            <a:r>
              <a:t>3. 脑机接口的研究和应用，对于理解大脑的工作机制，改善和恢复人体功能，以及开发新的信息处理技术等方面，都具有重要的意义。</a:t>
            </a:r>
          </a:p>
        </p:txBody>
      </p:sp>
      <p:sp>
        <p:nvSpPr>
          <p:cNvPr id="5" name="Text Placeholder 4"/>
          <p:cNvSpPr>
            <a:spLocks noGrp="1"/>
          </p:cNvSpPr>
          <p:nvPr>
            <p:ph type="body" idx="3"/>
          </p:nvPr>
        </p:nvSpPr>
        <p:spPr/>
        <p:txBody>
          <a:bodyPr/>
          <a:lstStyle/>
          <a:p>
            <a:r>
              <a:t>脑机接口的工作原理</a:t>
            </a:r>
          </a:p>
        </p:txBody>
      </p:sp>
      <p:sp>
        <p:nvSpPr>
          <p:cNvPr id="6" name="Content Placeholder 5"/>
          <p:cNvSpPr>
            <a:spLocks noGrp="1"/>
          </p:cNvSpPr>
          <p:nvPr>
            <p:ph sz="half" idx="4"/>
          </p:nvPr>
        </p:nvSpPr>
        <p:spPr/>
        <p:txBody>
          <a:bodyPr/>
          <a:lstStyle/>
          <a:p>
            <a:r>
              <a:t>1. 脑机接口的工作原理主要包括信号采集、信号处理和信号反馈三个步骤。</a:t>
            </a:r>
          </a:p>
          <a:p>
            <a:r>
              <a:t>2. 信号采集是通过电极或其他传感器，获取大脑的电信号或生物信号。</a:t>
            </a:r>
          </a:p>
          <a:p>
            <a:r>
              <a:t>3. 信号处理是将采集到的信号转化为可以被设备理解和执行的命令，或者将设备的信息转化为大脑可以理解的信号。</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脑机接口的基本概念</a:t>
            </a:r>
          </a:p>
        </p:txBody>
      </p:sp>
      <p:sp>
        <p:nvSpPr>
          <p:cNvPr id="3" name="Content Placeholder 2"/>
          <p:cNvSpPr>
            <a:spLocks noGrp="1"/>
          </p:cNvSpPr>
          <p:nvPr>
            <p:ph sz="half" idx="2"/>
          </p:nvPr>
        </p:nvSpPr>
        <p:spPr/>
        <p:txBody>
          <a:bodyPr/>
          <a:lstStyle/>
          <a:p>
            <a:r>
              <a:t>1. 根据信号采集的方式和位置，脑机接口可以分为侵入式和非侵入式两种类型。</a:t>
            </a:r>
          </a:p>
          <a:p>
            <a:r>
              <a:t>2. 侵入式脑机接口需要植入大脑，可以获取更精确的信号，但风险也更大。</a:t>
            </a:r>
          </a:p>
          <a:p>
            <a:r>
              <a:t>3. 非侵入式脑机接口通过头皮上的电极或其他传感器采集信号，安全性较高，但精度可能较低。</a:t>
            </a:r>
          </a:p>
        </p:txBody>
      </p:sp>
      <p:sp>
        <p:nvSpPr>
          <p:cNvPr id="4" name="Text Placeholder 3"/>
          <p:cNvSpPr>
            <a:spLocks noGrp="1"/>
          </p:cNvSpPr>
          <p:nvPr>
            <p:ph type="body" idx="3"/>
          </p:nvPr>
        </p:nvSpPr>
        <p:spPr/>
        <p:txBody>
          <a:bodyPr/>
          <a:lstStyle/>
          <a:p>
            <a:r>
              <a:t>脑机接口的应用</a:t>
            </a:r>
          </a:p>
        </p:txBody>
      </p:sp>
      <p:sp>
        <p:nvSpPr>
          <p:cNvPr id="5" name="Content Placeholder 4"/>
          <p:cNvSpPr>
            <a:spLocks noGrp="1"/>
          </p:cNvSpPr>
          <p:nvPr>
            <p:ph sz="half" idx="4"/>
          </p:nvPr>
        </p:nvSpPr>
        <p:spPr/>
        <p:txBody>
          <a:bodyPr/>
          <a:lstStyle/>
          <a:p>
            <a:r>
              <a:t>1. 脑机接口的应用主要包括医疗康复、辅助通信、娱乐游戏等领域。</a:t>
            </a:r>
          </a:p>
          <a:p>
            <a:r>
              <a:t>2. 在医疗康复领域，脑机接口可以帮助残疾人恢复身体功能，如行走、说话等。</a:t>
            </a:r>
          </a:p>
          <a:p>
            <a:r>
              <a:t>3. 在辅助通信领域，脑机接口可以帮助语言障碍者进行交流，或者帮助正常人实现更高效的信息处理。</a:t>
            </a:r>
          </a:p>
        </p:txBody>
      </p:sp>
      <p:sp>
        <p:nvSpPr>
          <p:cNvPr id="6" name="Text Placeholder 5"/>
          <p:cNvSpPr>
            <a:spLocks noGrp="1"/>
          </p:cNvSpPr>
          <p:nvPr>
            <p:ph type="body" idx="1"/>
          </p:nvPr>
        </p:nvSpPr>
        <p:spPr/>
        <p:txBody>
          <a:bodyPr/>
          <a:lstStyle/>
          <a:p>
            <a:r>
              <a:t>脑机接口的类型</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脑机接口的基本概念</a:t>
            </a:r>
          </a:p>
        </p:txBody>
      </p:sp>
      <p:sp>
        <p:nvSpPr>
          <p:cNvPr id="3" name="Content Placeholder 2"/>
          <p:cNvSpPr>
            <a:spLocks noGrp="1"/>
          </p:cNvSpPr>
          <p:nvPr>
            <p:ph sz="half" idx="2"/>
          </p:nvPr>
        </p:nvSpPr>
        <p:spPr/>
        <p:txBody>
          <a:bodyPr/>
          <a:lstStyle/>
          <a:p>
            <a:r>
              <a:t>1. 脑机接口面临的主要挑战包括信号采集的准确性、安全性、稳定性等问题。</a:t>
            </a:r>
          </a:p>
          <a:p>
            <a:r>
              <a:t>2. 脑机接口的发展前景广阔，随着科技的进步，脑机接口的性能将不断提高，应用领域也将不断扩大。</a:t>
            </a:r>
          </a:p>
          <a:p>
            <a:r>
              <a:t>3. 脑机接口的发展，将对人类的生活方式、社会结构、伦理道德等方面产生深远影响。</a:t>
            </a:r>
          </a:p>
        </p:txBody>
      </p:sp>
      <p:sp>
        <p:nvSpPr>
          <p:cNvPr id="4" name="Text Placeholder 3"/>
          <p:cNvSpPr>
            <a:spLocks noGrp="1"/>
          </p:cNvSpPr>
          <p:nvPr>
            <p:ph type="body" idx="3"/>
          </p:nvPr>
        </p:nvSpPr>
        <p:spPr/>
        <p:txBody>
          <a:bodyPr/>
          <a:lstStyle/>
          <a:p/>
        </p:txBody>
      </p:sp>
      <p:sp>
        <p:nvSpPr>
          <p:cNvPr id="5" name="Content Placeholder 4"/>
          <p:cNvSpPr>
            <a:spLocks noGrp="1"/>
          </p:cNvSpPr>
          <p:nvPr>
            <p:ph sz="half" idx="4"/>
          </p:nvPr>
        </p:nvSpPr>
        <p:spPr/>
        <p:txBody>
          <a:bodyPr/>
          <a:lstStyle/>
          <a:p/>
        </p:txBody>
      </p:sp>
      <p:sp>
        <p:nvSpPr>
          <p:cNvPr id="6" name="Text Placeholder 5"/>
          <p:cNvSpPr>
            <a:spLocks noGrp="1"/>
          </p:cNvSpPr>
          <p:nvPr>
            <p:ph type="body" idx="1"/>
          </p:nvPr>
        </p:nvSpPr>
        <p:spPr/>
        <p:txBody>
          <a:bodyPr/>
          <a:lstStyle/>
          <a:p>
            <a:r>
              <a:t>脑机接口的挑战和前景</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指令传输的基本原理</a:t>
            </a:r>
          </a:p>
        </p:txBody>
      </p:sp>
      <p:sp>
        <p:nvSpPr>
          <p:cNvPr id="3" name="Subtitle 2"/>
          <p:cNvSpPr>
            <a:spLocks noGrp="1"/>
          </p:cNvSpPr>
          <p:nvPr>
            <p:ph type="subTitle" idx="1"/>
          </p:nvPr>
        </p:nvSpPr>
        <p:spPr/>
        <p:txBody>
          <a:bodyPr/>
          <a:lstStyle/>
          <a:p>
            <a:r>
              <a:t>脑机接口指令传输</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指令传输的基本原理</a:t>
            </a:r>
          </a:p>
        </p:txBody>
      </p:sp>
      <p:sp>
        <p:nvSpPr>
          <p:cNvPr id="3" name="Text Placeholder 2"/>
          <p:cNvSpPr>
            <a:spLocks noGrp="1"/>
          </p:cNvSpPr>
          <p:nvPr>
            <p:ph type="body" idx="1"/>
          </p:nvPr>
        </p:nvSpPr>
        <p:spPr/>
        <p:txBody>
          <a:bodyPr/>
          <a:lstStyle/>
          <a:p>
            <a:r>
              <a:t>脑机接口的基本原理</a:t>
            </a:r>
          </a:p>
        </p:txBody>
      </p:sp>
      <p:sp>
        <p:nvSpPr>
          <p:cNvPr id="4" name="Content Placeholder 3"/>
          <p:cNvSpPr>
            <a:spLocks noGrp="1"/>
          </p:cNvSpPr>
          <p:nvPr>
            <p:ph sz="half" idx="2"/>
          </p:nvPr>
        </p:nvSpPr>
        <p:spPr/>
        <p:txBody>
          <a:bodyPr/>
          <a:lstStyle/>
          <a:p>
            <a:r>
              <a:t>1. 脑机接口是一种直接在大脑和外部设备之间建立通信的技术，通过解析大脑信号并将其转化为机器指令。</a:t>
            </a:r>
          </a:p>
          <a:p>
            <a:r>
              <a:t>2. 这种技术主要依赖于神经科学、电子工程和计算机科学等多个学科的交叉融合。</a:t>
            </a:r>
          </a:p>
          <a:p>
            <a:r>
              <a:t>3. 脑机接口的实现需要解决信号采集、信号处理和信号解码等关键技术问题。</a:t>
            </a:r>
          </a:p>
        </p:txBody>
      </p:sp>
      <p:sp>
        <p:nvSpPr>
          <p:cNvPr id="5" name="Text Placeholder 4"/>
          <p:cNvSpPr>
            <a:spLocks noGrp="1"/>
          </p:cNvSpPr>
          <p:nvPr>
            <p:ph type="body" idx="3"/>
          </p:nvPr>
        </p:nvSpPr>
        <p:spPr/>
        <p:txBody>
          <a:bodyPr/>
          <a:lstStyle/>
          <a:p>
            <a:r>
              <a:t>脑电信号的采集</a:t>
            </a:r>
          </a:p>
        </p:txBody>
      </p:sp>
      <p:sp>
        <p:nvSpPr>
          <p:cNvPr id="6" name="Content Placeholder 5"/>
          <p:cNvSpPr>
            <a:spLocks noGrp="1"/>
          </p:cNvSpPr>
          <p:nvPr>
            <p:ph sz="half" idx="4"/>
          </p:nvPr>
        </p:nvSpPr>
        <p:spPr/>
        <p:txBody>
          <a:bodyPr/>
          <a:lstStyle/>
          <a:p>
            <a:r>
              <a:t>1. 脑电信号是脑机接口中最重要的输入信号，通常通过电极阵列从头皮上采集。</a:t>
            </a:r>
          </a:p>
          <a:p>
            <a:r>
              <a:t>2. 电极的选择和布局对信号质量有很大影响，需要考虑电极的类型、数量、位置和方向等因素。</a:t>
            </a:r>
          </a:p>
          <a:p>
            <a:r>
              <a:t>3. 脑电信号的采集需要考虑到信号的噪声和干扰问题，需要进行有效的滤波和降噪处理。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指令传输的基本原理</a:t>
            </a:r>
          </a:p>
        </p:txBody>
      </p:sp>
      <p:sp>
        <p:nvSpPr>
          <p:cNvPr id="3" name="Text Placeholder 2"/>
          <p:cNvSpPr>
            <a:spLocks noGrp="1"/>
          </p:cNvSpPr>
          <p:nvPr>
            <p:ph type="body" idx="1"/>
          </p:nvPr>
        </p:nvSpPr>
        <p:spPr/>
        <p:txBody>
          <a:bodyPr/>
          <a:lstStyle/>
          <a:p>
            <a:r>
              <a:t>脑电信号的处理</a:t>
            </a:r>
          </a:p>
        </p:txBody>
      </p:sp>
      <p:sp>
        <p:nvSpPr>
          <p:cNvPr id="4" name="Content Placeholder 3"/>
          <p:cNvSpPr>
            <a:spLocks noGrp="1"/>
          </p:cNvSpPr>
          <p:nvPr>
            <p:ph sz="half" idx="2"/>
          </p:nvPr>
        </p:nvSpPr>
        <p:spPr/>
        <p:txBody>
          <a:bodyPr/>
          <a:lstStyle/>
          <a:p>
            <a:r>
              <a:t>1. 脑电信号的处理主要包括信号的预处理、特征提取和模式识别等步骤。</a:t>
            </a:r>
          </a:p>
          <a:p>
            <a:r>
              <a:t>2. 预处理主要是对原始信号进行滤波、降噪和基线校正等操作，以提高信号的质量。</a:t>
            </a:r>
          </a:p>
          <a:p>
            <a:r>
              <a:t>3. 特征提取是从处理后的信号中提取出能够反映大脑活动的特征参数，如频率、幅度和相位等。</a:t>
            </a:r>
          </a:p>
        </p:txBody>
      </p:sp>
      <p:sp>
        <p:nvSpPr>
          <p:cNvPr id="5" name="Text Placeholder 4"/>
          <p:cNvSpPr>
            <a:spLocks noGrp="1"/>
          </p:cNvSpPr>
          <p:nvPr>
            <p:ph type="body" idx="3"/>
          </p:nvPr>
        </p:nvSpPr>
        <p:spPr/>
        <p:txBody>
          <a:bodyPr/>
          <a:lstStyle/>
          <a:p>
            <a:r>
              <a:t>脑电信号的解码</a:t>
            </a:r>
          </a:p>
        </p:txBody>
      </p:sp>
      <p:sp>
        <p:nvSpPr>
          <p:cNvPr id="6" name="Content Placeholder 5"/>
          <p:cNvSpPr>
            <a:spLocks noGrp="1"/>
          </p:cNvSpPr>
          <p:nvPr>
            <p:ph sz="half" idx="4"/>
          </p:nvPr>
        </p:nvSpPr>
        <p:spPr/>
        <p:txBody>
          <a:bodyPr/>
          <a:lstStyle/>
          <a:p>
            <a:r>
              <a:t>1. 脑电信号的解码是将提取出的特征参数转化为机器指令的过程，需要建立有效的解码模型。</a:t>
            </a:r>
          </a:p>
          <a:p>
            <a:r>
              <a:t>2. 解码模型的选择和训练对解码效果有很大影响，需要考虑模型的复杂度、泛化能力和实时性等因素。</a:t>
            </a:r>
          </a:p>
          <a:p>
            <a:r>
              <a:t>3. 脑电信号的解码还需要考虑到大脑活动的个体差异和环境变化等问题，需要进行个性化和自适应的解码处理。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指令传输的基本原理</a:t>
            </a:r>
          </a:p>
        </p:txBody>
      </p:sp>
      <p:sp>
        <p:nvSpPr>
          <p:cNvPr id="3" name="Content Placeholder 2"/>
          <p:cNvSpPr>
            <a:spLocks noGrp="1"/>
          </p:cNvSpPr>
          <p:nvPr>
            <p:ph sz="half" idx="2"/>
          </p:nvPr>
        </p:nvSpPr>
        <p:spPr/>
        <p:txBody>
          <a:bodyPr/>
          <a:lstStyle/>
          <a:p>
            <a:r>
              <a:t>1. 脑机接口的应用非常广泛，包括医疗康复、智能交通、虚拟现实和人机交互等领域。</a:t>
            </a:r>
          </a:p>
          <a:p>
            <a:r>
              <a:t>2. 在医疗康复领域，脑机接口可以帮助残疾人恢复运动功能，提高生活质量。</a:t>
            </a:r>
          </a:p>
          <a:p>
            <a:r>
              <a:t>3. 在智能交通领域，脑机接口可以实现人脑控制汽车，提高驾驶安全性和便利性。</a:t>
            </a:r>
          </a:p>
        </p:txBody>
      </p:sp>
      <p:sp>
        <p:nvSpPr>
          <p:cNvPr id="4" name="Text Placeholder 3"/>
          <p:cNvSpPr>
            <a:spLocks noGrp="1"/>
          </p:cNvSpPr>
          <p:nvPr>
            <p:ph type="body" idx="3"/>
          </p:nvPr>
        </p:nvSpPr>
        <p:spPr/>
        <p:txBody>
          <a:bodyPr/>
          <a:lstStyle/>
          <a:p>
            <a:r>
              <a:t>脑机接口的挑战和未来</a:t>
            </a:r>
          </a:p>
        </p:txBody>
      </p:sp>
      <p:sp>
        <p:nvSpPr>
          <p:cNvPr id="5" name="Content Placeholder 4"/>
          <p:cNvSpPr>
            <a:spLocks noGrp="1"/>
          </p:cNvSpPr>
          <p:nvPr>
            <p:ph sz="half" idx="4"/>
          </p:nvPr>
        </p:nvSpPr>
        <p:spPr/>
        <p:txBody>
          <a:bodyPr/>
          <a:lstStyle/>
          <a:p>
            <a:r>
              <a:t>1. 脑机接口面临的主要挑战包括信号采集的难度、信号处理的复杂性和解码模型的准确性等问题。</a:t>
            </a:r>
          </a:p>
          <a:p>
            <a:r>
              <a:t>2. 随着科技的发展，脑机接口的性能将得到进一步提高，应用领域也将更加广泛。</a:t>
            </a:r>
          </a:p>
          <a:p>
            <a:r>
              <a:t>3. 未来的脑机接口可能会实现更高级别的人脑控制，如思维驱动的机器人和全息投影等。</a:t>
            </a:r>
          </a:p>
        </p:txBody>
      </p:sp>
      <p:sp>
        <p:nvSpPr>
          <p:cNvPr id="6" name="Text Placeholder 5"/>
          <p:cNvSpPr>
            <a:spLocks noGrp="1"/>
          </p:cNvSpPr>
          <p:nvPr>
            <p:ph type="body" idx="1"/>
          </p:nvPr>
        </p:nvSpPr>
        <p:spPr/>
        <p:txBody>
          <a:bodyPr/>
          <a:lstStyle/>
          <a:p>
            <a:r>
              <a:t>脑机接口的应用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脑机接口与指令传输的结合</a:t>
            </a:r>
          </a:p>
        </p:txBody>
      </p:sp>
      <p:sp>
        <p:nvSpPr>
          <p:cNvPr id="3" name="Subtitle 2"/>
          <p:cNvSpPr>
            <a:spLocks noGrp="1"/>
          </p:cNvSpPr>
          <p:nvPr>
            <p:ph type="subTitle" idx="1"/>
          </p:nvPr>
        </p:nvSpPr>
        <p:spPr/>
        <p:txBody>
          <a:bodyPr/>
          <a:lstStyle/>
          <a:p>
            <a:r>
              <a:t>脑机接口指令传输</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脑机接口与指令传输的结合</a:t>
            </a:r>
          </a:p>
        </p:txBody>
      </p:sp>
      <p:sp>
        <p:nvSpPr>
          <p:cNvPr id="3" name="Text Placeholder 2"/>
          <p:cNvSpPr>
            <a:spLocks noGrp="1"/>
          </p:cNvSpPr>
          <p:nvPr>
            <p:ph type="body" idx="1"/>
          </p:nvPr>
        </p:nvSpPr>
        <p:spPr/>
        <p:txBody>
          <a:bodyPr/>
          <a:lstStyle/>
          <a:p>
            <a:r>
              <a:t>脑机接口的基本原理</a:t>
            </a:r>
          </a:p>
        </p:txBody>
      </p:sp>
      <p:sp>
        <p:nvSpPr>
          <p:cNvPr id="4" name="Content Placeholder 3"/>
          <p:cNvSpPr>
            <a:spLocks noGrp="1"/>
          </p:cNvSpPr>
          <p:nvPr>
            <p:ph sz="half" idx="2"/>
          </p:nvPr>
        </p:nvSpPr>
        <p:spPr/>
        <p:txBody>
          <a:bodyPr/>
          <a:lstStyle/>
          <a:p>
            <a:r>
              <a:t>1. 脑机接口是一种直接在大脑和外部设备之间建立通信的技术，通过解析大脑信号来控制设备。</a:t>
            </a:r>
          </a:p>
          <a:p>
            <a:r>
              <a:t>2. 这种技术主要依赖于神经科学、生物医学工程和计算机科学等领域的知识。</a:t>
            </a:r>
          </a:p>
          <a:p>
            <a:r>
              <a:t>3. 脑机接口的实现需要解决信号采集、信号处理和信号解析等关键技术问题。</a:t>
            </a:r>
          </a:p>
        </p:txBody>
      </p:sp>
      <p:sp>
        <p:nvSpPr>
          <p:cNvPr id="5" name="Text Placeholder 4"/>
          <p:cNvSpPr>
            <a:spLocks noGrp="1"/>
          </p:cNvSpPr>
          <p:nvPr>
            <p:ph type="body" idx="3"/>
          </p:nvPr>
        </p:nvSpPr>
        <p:spPr/>
        <p:txBody>
          <a:bodyPr/>
          <a:lstStyle/>
          <a:p>
            <a:r>
              <a:t>指令传输的方式</a:t>
            </a:r>
          </a:p>
        </p:txBody>
      </p:sp>
      <p:sp>
        <p:nvSpPr>
          <p:cNvPr id="6" name="Content Placeholder 5"/>
          <p:cNvSpPr>
            <a:spLocks noGrp="1"/>
          </p:cNvSpPr>
          <p:nvPr>
            <p:ph sz="half" idx="4"/>
          </p:nvPr>
        </p:nvSpPr>
        <p:spPr/>
        <p:txBody>
          <a:bodyPr/>
          <a:lstStyle/>
          <a:p>
            <a:r>
              <a:t>1. 指令传输是脑机接口的重要组成部分，主要包括有线传输和无线传输两种方式。</a:t>
            </a:r>
          </a:p>
          <a:p>
            <a:r>
              <a:t>2. 有线传输方式稳定性好，但限制了使用者的活动范围；无线传输方式则具有更好的灵活性，但可能会受到环境干扰。</a:t>
            </a:r>
          </a:p>
          <a:p>
            <a:r>
              <a:t>3. 随着技术的发展，无线传输方式的稳定性和效率正在逐步提高。</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脑机接口与指令传输的结合</a:t>
            </a:r>
          </a:p>
        </p:txBody>
      </p:sp>
      <p:sp>
        <p:nvSpPr>
          <p:cNvPr id="3" name="Content Placeholder 2"/>
          <p:cNvSpPr>
            <a:spLocks noGrp="1"/>
          </p:cNvSpPr>
          <p:nvPr>
            <p:ph sz="half" idx="2"/>
          </p:nvPr>
        </p:nvSpPr>
        <p:spPr/>
        <p:txBody>
          <a:bodyPr/>
          <a:lstStyle/>
          <a:p>
            <a:r>
              <a:t>1. 脑机接口与指令传输的结合，可以实现人脑直接控制设备的可能，为残障人士提供便利，也为普通人提供新的交互方式。</a:t>
            </a:r>
          </a:p>
          <a:p>
            <a:r>
              <a:t>2. 这种结合需要解决脑机接口的稳定性、准确性和实时性等问题。</a:t>
            </a:r>
          </a:p>
          <a:p>
            <a:r>
              <a:t>3. 目前，已经有一些初步的产品和技术出现，但还需要进一步的研究和改进。</a:t>
            </a:r>
          </a:p>
        </p:txBody>
      </p:sp>
      <p:sp>
        <p:nvSpPr>
          <p:cNvPr id="4" name="Text Placeholder 3"/>
          <p:cNvSpPr>
            <a:spLocks noGrp="1"/>
          </p:cNvSpPr>
          <p:nvPr>
            <p:ph type="body" idx="3"/>
          </p:nvPr>
        </p:nvSpPr>
        <p:spPr/>
        <p:txBody>
          <a:bodyPr/>
          <a:lstStyle/>
          <a:p>
            <a:r>
              <a:t>脑机接口与指令传输的应用前景</a:t>
            </a:r>
          </a:p>
        </p:txBody>
      </p:sp>
      <p:sp>
        <p:nvSpPr>
          <p:cNvPr id="5" name="Content Placeholder 4"/>
          <p:cNvSpPr>
            <a:spLocks noGrp="1"/>
          </p:cNvSpPr>
          <p:nvPr>
            <p:ph sz="half" idx="4"/>
          </p:nvPr>
        </p:nvSpPr>
        <p:spPr/>
        <p:txBody>
          <a:bodyPr/>
          <a:lstStyle/>
          <a:p>
            <a:r>
              <a:t>1. 脑机接口与指令传输的结合，可以应用于医疗、教育、娱乐等多个领域。</a:t>
            </a:r>
          </a:p>
          <a:p>
            <a:r>
              <a:t>2. 在医疗领域，可以帮助残障人士恢复部分功能，也可以用于治疗神经系统疾病。</a:t>
            </a:r>
          </a:p>
          <a:p>
            <a:r>
              <a:t>3. 在教育领域，可以提高学习效率，也可以用于特殊教育。</a:t>
            </a:r>
          </a:p>
        </p:txBody>
      </p:sp>
      <p:sp>
        <p:nvSpPr>
          <p:cNvPr id="6" name="Text Placeholder 5"/>
          <p:cNvSpPr>
            <a:spLocks noGrp="1"/>
          </p:cNvSpPr>
          <p:nvPr>
            <p:ph type="body" idx="1"/>
          </p:nvPr>
        </p:nvSpPr>
        <p:spPr/>
        <p:txBody>
          <a:bodyPr/>
          <a:lstStyle/>
          <a:p>
            <a:r>
              <a:t>脑机接口与指令传输的结合</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脑机接口与指令传输的结合</a:t>
            </a:r>
          </a:p>
        </p:txBody>
      </p:sp>
      <p:sp>
        <p:nvSpPr>
          <p:cNvPr id="3" name="Text Placeholder 2"/>
          <p:cNvSpPr>
            <a:spLocks noGrp="1"/>
          </p:cNvSpPr>
          <p:nvPr>
            <p:ph type="body" idx="1"/>
          </p:nvPr>
        </p:nvSpPr>
        <p:spPr/>
        <p:txBody>
          <a:bodyPr/>
          <a:lstStyle/>
          <a:p>
            <a:r>
              <a:t>脑机接口与指令传输的挑战</a:t>
            </a:r>
          </a:p>
        </p:txBody>
      </p:sp>
      <p:sp>
        <p:nvSpPr>
          <p:cNvPr id="4" name="Content Placeholder 3"/>
          <p:cNvSpPr>
            <a:spLocks noGrp="1"/>
          </p:cNvSpPr>
          <p:nvPr>
            <p:ph sz="half" idx="2"/>
          </p:nvPr>
        </p:nvSpPr>
        <p:spPr/>
        <p:txBody>
          <a:bodyPr/>
          <a:lstStyle/>
          <a:p>
            <a:r>
              <a:t>1. 脑机接口与指令传输的结合，面临的主要挑战包括技术难题、伦理问题和社会接受度等。</a:t>
            </a:r>
          </a:p>
          <a:p>
            <a:r>
              <a:t>2. 技术难题主要包括信号采集的准确性、信号处理的效率和信号解析的复杂性等。</a:t>
            </a:r>
          </a:p>
          <a:p>
            <a:r>
              <a:t>3. 伦理问题主要包括隐私保护、信息安全和法律责任等。</a:t>
            </a:r>
          </a:p>
          <a:p>
            <a:r>
              <a:t>4. 社会接受度主要取决于技术的普及程度和社会的认知水平。</a:t>
            </a:r>
          </a:p>
        </p:txBody>
      </p:sp>
      <p:sp>
        <p:nvSpPr>
          <p:cNvPr id="5" name="Text Placeholder 4"/>
          <p:cNvSpPr>
            <a:spLocks noGrp="1"/>
          </p:cNvSpPr>
          <p:nvPr>
            <p:ph type="body" idx="3"/>
          </p:nvPr>
        </p:nvSpPr>
        <p:spPr/>
        <p:txBody>
          <a:bodyPr/>
          <a:lstStyle/>
          <a:p>
            <a:r>
              <a:t>脑机接口与指令传输的发展趋势</a:t>
            </a:r>
          </a:p>
        </p:txBody>
      </p:sp>
      <p:sp>
        <p:nvSpPr>
          <p:cNvPr id="6" name="Content Placeholder 5"/>
          <p:cNvSpPr>
            <a:spLocks noGrp="1"/>
          </p:cNvSpPr>
          <p:nvPr>
            <p:ph sz="half" idx="4"/>
          </p:nvPr>
        </p:nvSpPr>
        <p:spPr/>
        <p:txBody>
          <a:bodyPr/>
          <a:lstStyle/>
          <a:p>
            <a:r>
              <a:t>1. 随着科技的发展，脑机接口与指令传输的技术将越来越成熟，应用领域也将越来越广泛。</a:t>
            </a:r>
          </a:p>
          <a:p>
            <a:r>
              <a:t>2. 未来的脑机接口可能会更加小型化、智能化和个性化。</a:t>
            </a:r>
          </a:p>
          <a:p>
            <a:r>
              <a:t>3. 同时，随着社会对脑机接口的认识和接受度的提高，脑机接口的社会影响力也将越来越大。</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脑机接口指令传输的技术挑战</a:t>
            </a:r>
          </a:p>
        </p:txBody>
      </p:sp>
      <p:sp>
        <p:nvSpPr>
          <p:cNvPr id="3" name="Subtitle 2"/>
          <p:cNvSpPr>
            <a:spLocks noGrp="1"/>
          </p:cNvSpPr>
          <p:nvPr>
            <p:ph type="subTitle" idx="1"/>
          </p:nvPr>
        </p:nvSpPr>
        <p:spPr/>
        <p:txBody>
          <a:bodyPr/>
          <a:lstStyle/>
          <a:p>
            <a:r>
              <a:t>脑机接口指令传输</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脑机接口指令传输的技术挑战</a:t>
            </a:r>
          </a:p>
        </p:txBody>
      </p:sp>
      <p:sp>
        <p:nvSpPr>
          <p:cNvPr id="3" name="Text Placeholder 2"/>
          <p:cNvSpPr>
            <a:spLocks noGrp="1"/>
          </p:cNvSpPr>
          <p:nvPr>
            <p:ph type="body" idx="1"/>
          </p:nvPr>
        </p:nvSpPr>
        <p:spPr/>
        <p:txBody>
          <a:bodyPr/>
          <a:lstStyle/>
          <a:p>
            <a:r>
              <a:t>脑机接口信号采集</a:t>
            </a:r>
          </a:p>
        </p:txBody>
      </p:sp>
      <p:sp>
        <p:nvSpPr>
          <p:cNvPr id="4" name="Content Placeholder 3"/>
          <p:cNvSpPr>
            <a:spLocks noGrp="1"/>
          </p:cNvSpPr>
          <p:nvPr>
            <p:ph sz="half" idx="2"/>
          </p:nvPr>
        </p:nvSpPr>
        <p:spPr/>
        <p:txBody>
          <a:bodyPr/>
          <a:lstStyle/>
          <a:p>
            <a:r>
              <a:t>1. 脑机接口信号采集是实现指令传输的基础，需要通过高精度的设备获取大脑的电信号。</a:t>
            </a:r>
          </a:p>
          <a:p>
            <a:r>
              <a:t>2. 目前常用的脑机接口信号采集技术包括侵入式和非侵入式，侵入式具有较高的精度，但可能对大脑造成损伤；非侵入式则较为安全，但精度较低。</a:t>
            </a:r>
          </a:p>
          <a:p>
            <a:r>
              <a:t>3. 随着技术的发展，新型的脑机接口信号采集技术正在不断出现，如基于电磁波的脑机接口、基于光学的脑机接口等。</a:t>
            </a:r>
          </a:p>
        </p:txBody>
      </p:sp>
      <p:sp>
        <p:nvSpPr>
          <p:cNvPr id="5" name="Text Placeholder 4"/>
          <p:cNvSpPr>
            <a:spLocks noGrp="1"/>
          </p:cNvSpPr>
          <p:nvPr>
            <p:ph type="body" idx="3"/>
          </p:nvPr>
        </p:nvSpPr>
        <p:spPr/>
        <p:txBody>
          <a:bodyPr/>
          <a:lstStyle/>
          <a:p>
            <a:r>
              <a:t>脑机接口信号处理</a:t>
            </a:r>
          </a:p>
        </p:txBody>
      </p:sp>
      <p:sp>
        <p:nvSpPr>
          <p:cNvPr id="6" name="Content Placeholder 5"/>
          <p:cNvSpPr>
            <a:spLocks noGrp="1"/>
          </p:cNvSpPr>
          <p:nvPr>
            <p:ph sz="half" idx="4"/>
          </p:nvPr>
        </p:nvSpPr>
        <p:spPr/>
        <p:txBody>
          <a:bodyPr/>
          <a:lstStyle/>
          <a:p>
            <a:r>
              <a:t>1. 脑机接口信号处理是将采集到的大脑电信号转化为可识别的指令的过程，需要通过复杂的算法进行处理。</a:t>
            </a:r>
          </a:p>
          <a:p>
            <a:r>
              <a:t>2. 目前常用的脑机接口信号处理技术包括时频分析、小波分析、神经网络等。</a:t>
            </a:r>
          </a:p>
          <a:p>
            <a:r>
              <a:t>3. 随着深度学习等技术的发展，脑机接口信号处理的效率和精度正在不断提高。</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脑机接口指令传输的技术挑战</a:t>
            </a:r>
          </a:p>
        </p:txBody>
      </p:sp>
      <p:sp>
        <p:nvSpPr>
          <p:cNvPr id="3" name="Text Placeholder 2"/>
          <p:cNvSpPr>
            <a:spLocks noGrp="1"/>
          </p:cNvSpPr>
          <p:nvPr>
            <p:ph type="body" idx="1"/>
          </p:nvPr>
        </p:nvSpPr>
        <p:spPr/>
        <p:txBody>
          <a:bodyPr/>
          <a:lstStyle/>
          <a:p>
            <a:r>
              <a:t>脑机接口指令传输的安全性</a:t>
            </a:r>
          </a:p>
        </p:txBody>
      </p:sp>
      <p:sp>
        <p:nvSpPr>
          <p:cNvPr id="4" name="Content Placeholder 3"/>
          <p:cNvSpPr>
            <a:spLocks noGrp="1"/>
          </p:cNvSpPr>
          <p:nvPr>
            <p:ph sz="half" idx="2"/>
          </p:nvPr>
        </p:nvSpPr>
        <p:spPr/>
        <p:txBody>
          <a:bodyPr/>
          <a:lstStyle/>
          <a:p>
            <a:r>
              <a:t>1. 脑机接口指令传输涉及到个人隐私和信息安全问题，需要采取严格的安全措施。</a:t>
            </a:r>
          </a:p>
          <a:p>
            <a:r>
              <a:t>2. 目前常用的安全措施包括数据加密、身份验证、访问控制等。</a:t>
            </a:r>
          </a:p>
          <a:p>
            <a:r>
              <a:t>3. 随着网络安全技术的发展，脑机接口指令传输的安全性正在不断提高。</a:t>
            </a:r>
          </a:p>
        </p:txBody>
      </p:sp>
      <p:sp>
        <p:nvSpPr>
          <p:cNvPr id="5" name="Text Placeholder 4"/>
          <p:cNvSpPr>
            <a:spLocks noGrp="1"/>
          </p:cNvSpPr>
          <p:nvPr>
            <p:ph type="body" idx="3"/>
          </p:nvPr>
        </p:nvSpPr>
        <p:spPr/>
        <p:txBody>
          <a:bodyPr/>
          <a:lstStyle/>
          <a:p>
            <a:r>
              <a:t>脑机接口指令传输的实时性</a:t>
            </a:r>
          </a:p>
        </p:txBody>
      </p:sp>
      <p:sp>
        <p:nvSpPr>
          <p:cNvPr id="6" name="Content Placeholder 5"/>
          <p:cNvSpPr>
            <a:spLocks noGrp="1"/>
          </p:cNvSpPr>
          <p:nvPr>
            <p:ph sz="half" idx="4"/>
          </p:nvPr>
        </p:nvSpPr>
        <p:spPr/>
        <p:txBody>
          <a:bodyPr/>
          <a:lstStyle/>
          <a:p>
            <a:r>
              <a:t>1. 脑机接口指令传输需要具有实时性，以实现与外部设备的同步交互。</a:t>
            </a:r>
          </a:p>
          <a:p>
            <a:r>
              <a:t>2. 目前常用的提高实时性的方法包括优化算法、提高信号处理速度、减少数据传输延迟等。</a:t>
            </a:r>
          </a:p>
          <a:p>
            <a:r>
              <a:t>3. 随着硬件和软件技术的发展，脑机接口指令传输的实时性正在不断提高。</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https://d.book118.com/956102235203010103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18</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18</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脑机接口的基本概念</vt:lpstr>
      <vt:lpstr> 脑机接口的基本概念</vt:lpstr>
      <vt:lpstr> 脑机接口的基本概念</vt:lpstr>
      <vt:lpstr> 脑机接口的基本概念</vt:lpstr>
      <vt:lpstr> 指令传输的基本原理</vt:lpstr>
      <vt:lpstr> 指令传输的基本原理</vt:lpstr>
      <vt:lpstr> 指令传输的基本原理</vt:lpstr>
      <vt:lpstr> 指令传输的基本原理</vt:lpstr>
      <vt:lpstr> 脑机接口与指令传输的结合</vt:lpstr>
      <vt:lpstr> 脑机接口与指令传输的结合</vt:lpstr>
      <vt:lpstr> 脑机接口与指令传输的结合</vt:lpstr>
      <vt:lpstr> 脑机接口与指令传输的结合</vt:lpstr>
      <vt:lpstr> 脑机接口指令传输的技术挑战</vt:lpstr>
      <vt:lpstr> 脑机接口指令传输的技术挑战</vt:lpstr>
      <vt:lpstr> 脑机接口指令传输的技术挑战</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2024-09-29T02:00:20.385</cp:lastPrinted>
  <dcterms:created xsi:type="dcterms:W3CDTF">2024-09-28T18:00:20Z</dcterms:created>
  <dcterms:modified xsi:type="dcterms:W3CDTF">2024-09-28T18:00:22Z</dcterms:modified>
</cp:coreProperties>
</file>