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DF94BA-EF4A-48B9-B621-026ABCFD43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0C3C7E-4E5E-4D03-9092-BA6791561F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4A40EF-CAD5-4AF1-B5D3-C8379EDBAC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02CC98-32D3-4C97-8EC8-D96A69A3EB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4C3BE3-F93C-4B4E-ABD2-D23B81FE38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87E349-8D3C-4868-9650-63931BCA20C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8FD9A7-8BA2-487D-AA33-37F0978037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D0F7FF-E91F-4BBF-8F22-1D82496C2B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9AAA40-4F46-4990-96F5-B0A0356CE6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4CF88A-7B90-4140-9F90-823F0029AC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607856-F510-4E50-8C19-2ACBCD695E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19.jpe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6103035000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网球肘的中医治疗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网球肘的概述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网球肘的中医诊断</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网球肘的中医治疗</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网球肘的预防与康复</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网球肘的日常护理与调养</a:t>
            </a:r>
          </a:p>
        </p:txBody>
      </p:sp>
      <p:sp>
        <p:nvSpPr>
          <p:cNvPr id="5" name="AutoShape 5"/>
          <p:cNvSpPr/>
          <p:nvPr/>
        </p:nvSpPr>
        <p:spPr>
          <a:xfrm>
            <a:off x="1260848" y="1716203"/>
            <a:ext cx="4835152"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网球肘的概述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2" cy="5706182"/>
            <a:chOff x="6824385" y="841294"/>
            <a:chExt cx="4968572" cy="5706182"/>
          </a:xfrm>
        </p:grpSpPr>
        <p:pic>
          <p:nvPicPr>
            <p:cNvPr id="3" name="Picture 3"/>
            <p:cNvPicPr>
              <a:picLocks noChangeAspect="1"/>
            </p:cNvPicPr>
            <p:nvPr/>
          </p:nvPicPr>
          <p:blipFill>
            <a:blip r:embed="rId2">
              <a:alphaModFix/>
            </a:blip>
            <a:srcRect l="16833" r="16833"/>
            <a:stretch>
              <a:fillRect/>
            </a:stretch>
          </p:blipFill>
          <p:spPr>
            <a:xfrm>
              <a:off x="9032809" y="3787328"/>
              <a:ext cx="2760148" cy="2760148"/>
            </a:xfrm>
            <a:prstGeom prst="parallelogram">
              <a:avLst/>
            </a:prstGeom>
          </p:spPr>
        </p:pic>
        <p:pic>
          <p:nvPicPr>
            <p:cNvPr id="4" name="Picture 4"/>
            <p:cNvPicPr>
              <a:picLocks noChangeAspect="1"/>
            </p:cNvPicPr>
            <p:nvPr/>
          </p:nvPicPr>
          <p:blipFill>
            <a:blip r:embed="rId3">
              <a:alphaModFix/>
            </a:blip>
            <a:srcRect t="12500" b="12500"/>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rcRect t="12500" b="12500"/>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网球肘定义：网球肘是一种常见的运动损伤，由于长期反复的伸腕动作或过度使用前臂肌肉导致肘关节外侧的肌腱发炎、疼痛和活动受限。</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网球肘的定义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如网球、羽毛球等运动中的反手击球动作，频繁使用手腕和前臂肌肉，导致肌腱过度劳损。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长期重复性动作</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肌肉力量不平衡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姿势不良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50" r="16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肱桡肌和桡侧伸腕肌等肌肉力量不足，使肘关节承受过多的压力。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如长时间使用电脑或手机等不良姿势，也可能导致网球肘的发生。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网球肘的病因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疼痛通常在用力伸腕或旋转前臂时加重，有时疼痛可放射至前臂或手腕。</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7583" r="1758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75" r="166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肘关节外侧疼痛</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由于疼痛，患者可能无法完成某些动作，如拧毛巾、抓握等。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活动受限</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在炎症区域可能出现肌肉僵硬和压痛。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肌肉僵硬</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网球肘的症状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网球肘的中医诊断</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68" r="3256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68" r="32568"/>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中医对网球肘的认识</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网球肘属于中医“肘痛”范畴，与肝、肾、气血等脏腑功能失调有关。</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中医认为网球肘是由于长期劳累或外力损伤导致气血不畅、脉络瘀阻，进而引发疼痛和活动受限。</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5076" r="15076"/>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中医诊断方法</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观察患者肘部外观，是否存在肿胀、青紫、瘀斑等症状。</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听患者主诉，了解疼痛的性质、程度和时间等。</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询问患者职业、生活习惯、既往病史等信息，以辅助诊断。</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通过触摸患者肘部，感知疼痛部位、范围和程度。</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望诊</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闻诊</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问诊</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切诊</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2295" r="229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网球肘的中医分型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气滞血瘀型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肘部疼痛固定，痛处拒按，夜间加重。</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风寒湿痹型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肘部疼痛游走不定，屈伸不利，遇寒加重。</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肝肾亏虚型</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肘部疼痛绵绵不休，腰膝酸软，头晕耳鸣。</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网球肘的中医治疗</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https://d.book118.com/956103035000010033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2024-09-01T09:06:25.665</cp:lastPrinted>
  <dcterms:created xsi:type="dcterms:W3CDTF">2024-09-01T01:06:25Z</dcterms:created>
  <dcterms:modified xsi:type="dcterms:W3CDTF">2024-09-01T01:06:27Z</dcterms:modified>
</cp:coreProperties>
</file>