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1" r:id="rId2"/>
    <p:sldMasterId id="2147483666" r:id="rId3"/>
  </p:sldMasterIdLst>
  <p:notesMasterIdLst>
    <p:notesMasterId r:id="rId4"/>
  </p:notesMasterIdLst>
  <p:sldIdLst>
    <p:sldId id="259" r:id="rId5"/>
    <p:sldId id="262" r:id="rId6"/>
    <p:sldId id="265" r:id="rId7"/>
    <p:sldId id="268" r:id="rId8"/>
    <p:sldId id="271" r:id="rId9"/>
    <p:sldId id="274" r:id="rId10"/>
    <p:sldId id="277" r:id="rId11"/>
    <p:sldId id="280" r:id="rId12"/>
    <p:sldId id="283" r:id="rId13"/>
    <p:sldId id="286" r:id="rId14"/>
    <p:sldId id="289" r:id="rId15"/>
    <p:sldId id="292" r:id="rId16"/>
    <p:sldId id="295" r:id="rId17"/>
    <p:sldId id="298" r:id="rId18"/>
    <p:sldId id="301" r:id="rId19"/>
    <p:sldId id="304" r:id="rId20"/>
    <p:sldId id="307" r:id="rId21"/>
    <p:sldId id="310" r:id="rId22"/>
    <p:sldId id="312" r:id="rId23"/>
  </p:sldIdLst>
  <p:sldSz cx="12192000" cy="6858000"/>
  <p:notesSz cx="6858000" cy="9144000"/>
  <p:custDataLst>
    <p:tags r:id="rId24"/>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6.xml" /><Relationship Id="rId11" Type="http://schemas.openxmlformats.org/officeDocument/2006/relationships/slide" Target="slides/slide7.xml" /><Relationship Id="rId12" Type="http://schemas.openxmlformats.org/officeDocument/2006/relationships/slide" Target="slides/slide8.xml" /><Relationship Id="rId13" Type="http://schemas.openxmlformats.org/officeDocument/2006/relationships/slide" Target="slides/slide9.xml" /><Relationship Id="rId14" Type="http://schemas.openxmlformats.org/officeDocument/2006/relationships/slide" Target="slides/slide10.xml" /><Relationship Id="rId15" Type="http://schemas.openxmlformats.org/officeDocument/2006/relationships/slide" Target="slides/slide11.xml" /><Relationship Id="rId16" Type="http://schemas.openxmlformats.org/officeDocument/2006/relationships/slide" Target="slides/slide12.xml" /><Relationship Id="rId17" Type="http://schemas.openxmlformats.org/officeDocument/2006/relationships/slide" Target="slides/slide13.xml" /><Relationship Id="rId18" Type="http://schemas.openxmlformats.org/officeDocument/2006/relationships/slide" Target="slides/slide14.xml" /><Relationship Id="rId19" Type="http://schemas.openxmlformats.org/officeDocument/2006/relationships/slide" Target="slides/slide15.xml" /><Relationship Id="rId2" Type="http://schemas.openxmlformats.org/officeDocument/2006/relationships/slideMaster" Target="slideMasters/slideMaster2.xml" /><Relationship Id="rId20" Type="http://schemas.openxmlformats.org/officeDocument/2006/relationships/slide" Target="slides/slide16.xml" /><Relationship Id="rId21" Type="http://schemas.openxmlformats.org/officeDocument/2006/relationships/slide" Target="slides/slide17.xml" /><Relationship Id="rId22" Type="http://schemas.openxmlformats.org/officeDocument/2006/relationships/slide" Target="slides/slide18.xml" /><Relationship Id="rId23" Type="http://schemas.openxmlformats.org/officeDocument/2006/relationships/slide" Target="slides/slide19.xml" /><Relationship Id="rId24" Type="http://schemas.openxmlformats.org/officeDocument/2006/relationships/tags" Target="tags/tag1.xml" /><Relationship Id="rId25" Type="http://schemas.openxmlformats.org/officeDocument/2006/relationships/presProps" Target="presProps.xml" /><Relationship Id="rId26" Type="http://schemas.openxmlformats.org/officeDocument/2006/relationships/viewProps" Target="viewProps.xml" /><Relationship Id="rId27" Type="http://schemas.openxmlformats.org/officeDocument/2006/relationships/theme" Target="theme/theme1.xml" /><Relationship Id="rId28" Type="http://schemas.openxmlformats.org/officeDocument/2006/relationships/tableStyles" Target="tableStyles.xml" /><Relationship Id="rId3" Type="http://schemas.openxmlformats.org/officeDocument/2006/relationships/slideMaster" Target="slideMasters/slideMaster3.xml" /><Relationship Id="rId4" Type="http://schemas.openxmlformats.org/officeDocument/2006/relationships/notesMaster" Target="notesMasters/notesMaster1.xml" /><Relationship Id="rId5" Type="http://schemas.openxmlformats.org/officeDocument/2006/relationships/slide" Target="slides/slide1.xml" /><Relationship Id="rId6" Type="http://schemas.openxmlformats.org/officeDocument/2006/relationships/slide" Target="slides/slide2.xml" /><Relationship Id="rId7" Type="http://schemas.openxmlformats.org/officeDocument/2006/relationships/slide" Target="slides/slide3.xml" /><Relationship Id="rId8" Type="http://schemas.openxmlformats.org/officeDocument/2006/relationships/slide" Target="slides/slide4.xml" /><Relationship Id="rId9" Type="http://schemas.openxmlformats.org/officeDocument/2006/relationships/slide" Target="slides/slide5.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4.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6" name="PlaceHolder 1"/>
          <p:cNvSpPr>
            <a:spLocks noGrp="1"/>
          </p:cNvSpPr>
          <p:nvPr>
            <p:ph type="sldImg"/>
          </p:nvPr>
        </p:nvSpPr>
        <p:spPr>
          <a:xfrm>
            <a:off x="216000" y="812520"/>
            <a:ext cx="7127280" cy="4008960"/>
          </a:xfrm>
          <a:prstGeom prst="rect">
            <a:avLst/>
          </a:prstGeom>
          <a:noFill/>
          <a:ln w="0">
            <a:noFill/>
          </a:ln>
        </p:spPr>
      </p:sp>
      <p:sp>
        <p:nvSpPr>
          <p:cNvPr id="67" name="PlaceHolder 2"/>
          <p:cNvSpPr>
            <a:spLocks noGrp="1"/>
          </p:cNvSpPr>
          <p:nvPr>
            <p:ph type="body" idx="37"/>
          </p:nvPr>
        </p:nvSpPr>
        <p:spPr>
          <a:xfrm>
            <a:off x="756000" y="5078520"/>
            <a:ext cx="6047640" cy="4811040"/>
          </a:xfrm>
          <a:prstGeom prst="rect">
            <a:avLst/>
          </a:prstGeom>
          <a:noFill/>
          <a:ln w="0">
            <a:noFill/>
          </a:ln>
        </p:spPr>
        <p:txBody>
          <a:bodyPr lIns="0" tIns="0" rIns="0" bIns="0" anchor="t">
            <a:noAutofit/>
          </a:bodyPr>
          <a:lstStyle/>
          <a:p>
            <a:pPr marL="216000" indent="-216000">
              <a:buNone/>
            </a:pPr>
            <a:r>
              <a:rPr lang="zh-CN" sz="2000" b="0" strike="noStrike" spc="-1">
                <a:solidFill>
                  <a:srgbClr val="000000"/>
                </a:solidFill>
                <a:latin typeface="Arial"/>
              </a:rPr>
              <a:t>点击编辑备注格式</a:t>
            </a:r>
            <a:endParaRPr lang="en-US" sz="2000" b="0" strike="noStrike" spc="-1">
              <a:solidFill>
                <a:srgbClr val="000000"/>
              </a:solidFill>
              <a:latin typeface="Arial"/>
            </a:endParaRPr>
          </a:p>
        </p:txBody>
      </p:sp>
      <p:sp>
        <p:nvSpPr>
          <p:cNvPr id="68" name="PlaceHolder 3"/>
          <p:cNvSpPr>
            <a:spLocks noGrp="1"/>
          </p:cNvSpPr>
          <p:nvPr>
            <p:ph type="hdr" idx="38"/>
          </p:nvPr>
        </p:nvSpPr>
        <p:spPr>
          <a:xfrm>
            <a:off x="0" y="0"/>
            <a:ext cx="3280680" cy="534240"/>
          </a:xfrm>
          <a:prstGeom prst="rect">
            <a:avLst/>
          </a:prstGeom>
          <a:noFill/>
          <a:ln w="0">
            <a:noFill/>
          </a:ln>
        </p:spPr>
        <p:txBody>
          <a:bodyPr lIns="0" tIns="0" rIns="0" bIns="0" anchor="t">
            <a:noAutofit/>
          </a:bodyPr>
          <a:lstStyle/>
          <a:p>
            <a:pPr indent="0">
              <a:buNone/>
            </a:pPr>
            <a:r>
              <a:rPr lang="en-US" sz="1400" b="0" strike="noStrike" spc="-1">
                <a:solidFill>
                  <a:srgbClr val="000000"/>
                </a:solidFill>
                <a:latin typeface="Times New Roman"/>
              </a:rPr>
              <a:t>&lt;页眉&gt;</a:t>
            </a:r>
            <a:endParaRPr lang="en-US" sz="1400" b="0" strike="noStrike" spc="-1">
              <a:solidFill>
                <a:srgbClr val="000000"/>
              </a:solidFill>
              <a:latin typeface="Times New Roman"/>
            </a:endParaRPr>
          </a:p>
        </p:txBody>
      </p:sp>
      <p:sp>
        <p:nvSpPr>
          <p:cNvPr id="69" name="PlaceHolder 4"/>
          <p:cNvSpPr>
            <a:spLocks noGrp="1"/>
          </p:cNvSpPr>
          <p:nvPr>
            <p:ph type="dt" idx="34"/>
          </p:nvPr>
        </p:nvSpPr>
        <p:spPr>
          <a:xfrm>
            <a:off x="4278960" y="0"/>
            <a:ext cx="3280680" cy="534240"/>
          </a:xfrm>
          <a:prstGeom prst="rect">
            <a:avLst/>
          </a:prstGeom>
          <a:noFill/>
          <a:ln w="0">
            <a:noFill/>
          </a:ln>
        </p:spPr>
        <p:txBody>
          <a:bodyPr lIns="0" tIns="0" rIns="0" bIns="0" anchor="t">
            <a:noAutofit/>
          </a:bodyPr>
          <a:lstStyle>
            <a:lvl1pPr indent="0" algn="r">
              <a:buNone/>
              <a:defRPr lang="en-US" sz="1400" b="0" strike="noStrike" spc="-1">
                <a:solidFill>
                  <a:srgbClr val="000000"/>
                </a:solidFill>
                <a:latin typeface="Times New Roman"/>
              </a:defRPr>
            </a:lvl1pPr>
          </a:lstStyle>
          <a:p>
            <a:pPr indent="0" algn="r">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70" name="PlaceHolder 5"/>
          <p:cNvSpPr>
            <a:spLocks noGrp="1"/>
          </p:cNvSpPr>
          <p:nvPr>
            <p:ph type="ftr" idx="35"/>
          </p:nvPr>
        </p:nvSpPr>
        <p:spPr>
          <a:xfrm>
            <a:off x="0" y="10157400"/>
            <a:ext cx="3280680" cy="534240"/>
          </a:xfrm>
          <a:prstGeom prst="rect">
            <a:avLst/>
          </a:prstGeom>
          <a:noFill/>
          <a:ln w="0">
            <a:noFill/>
          </a:ln>
        </p:spPr>
        <p:txBody>
          <a:bodyPr lIns="0" tIns="0" rIns="0" bIns="0" anchor="b">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71" name="PlaceHolder 6"/>
          <p:cNvSpPr>
            <a:spLocks noGrp="1"/>
          </p:cNvSpPr>
          <p:nvPr>
            <p:ph type="sldNum" idx="36"/>
          </p:nvPr>
        </p:nvSpPr>
        <p:spPr>
          <a:xfrm>
            <a:off x="4278960" y="10157400"/>
            <a:ext cx="3280680" cy="534240"/>
          </a:xfrm>
          <a:prstGeom prst="rect">
            <a:avLst/>
          </a:prstGeom>
          <a:noFill/>
          <a:ln w="0">
            <a:noFill/>
          </a:ln>
        </p:spPr>
        <p:txBody>
          <a:bodyPr lIns="0" tIns="0" rIns="0" bIns="0" anchor="b">
            <a:noAutofit/>
          </a:bodyPr>
          <a:lstStyle>
            <a:lvl1pPr indent="0" algn="r">
              <a:buNone/>
              <a:defRPr lang="en-US" sz="1400" b="0" strike="noStrike" spc="-1">
                <a:solidFill>
                  <a:srgbClr val="000000"/>
                </a:solidFill>
                <a:latin typeface="Times New Roman"/>
              </a:defRPr>
            </a:lvl1pPr>
          </a:lstStyle>
          <a:p>
            <a:pPr indent="0" algn="r">
              <a:buNone/>
            </a:pPr>
            <a:fld id="{8117318D-A805-47B4-B364-3D3821CBBA48}" type="slidenum">
              <a:rPr lang="en-US" sz="1400" b="0" strike="noStrike" spc="-1">
                <a:solidFill>
                  <a:srgbClr val="000000"/>
                </a:solidFill>
                <a:latin typeface="Times New Roman"/>
              </a:rPr>
              <a:t>&lt;编号&gt;</a:t>
            </a:fld>
            <a:endParaRPr lang="en-US" sz="1400" b="0" strike="noStrike" spc="-1">
              <a:solidFill>
                <a:srgbClr val="000000"/>
              </a:solidFill>
              <a:latin typeface="Times New Roman"/>
            </a:endParaRPr>
          </a:p>
        </p:txBody>
      </p:sp>
    </p:spTree>
  </p:cSld>
  <p:clrMap bg1="lt1" tx1="dk1" bg2="lt2" tx2="dk2" accent1="accent1" accent2="accent2" accent3="accent3" accent4="accent4" accent5="accent5" accent6="accent6" hlink="hlink" folHlink="folHlink"/>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10.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13.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15.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16.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22" name="PlaceHolder 1"/>
          <p:cNvSpPr>
            <a:spLocks noGrp="1"/>
          </p:cNvSpPr>
          <p:nvPr>
            <p:ph type="sldImg"/>
          </p:nvPr>
        </p:nvSpPr>
        <p:spPr>
          <a:xfrm>
            <a:off x="685800" y="1143000"/>
            <a:ext cx="5486040" cy="3085920"/>
          </a:xfrm>
          <a:prstGeom prst="rect">
            <a:avLst/>
          </a:prstGeom>
          <a:ln w="0">
            <a:noFill/>
          </a:ln>
        </p:spPr>
      </p:sp>
      <p:sp>
        <p:nvSpPr>
          <p:cNvPr id="323" name="PlaceHolder 2"/>
          <p:cNvSpPr>
            <a:spLocks noGrp="1"/>
          </p:cNvSpPr>
          <p:nvPr>
            <p:ph type="body" idx="38"/>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24" name="PlaceHolder 3"/>
          <p:cNvSpPr>
            <a:spLocks noGrp="1"/>
          </p:cNvSpPr>
          <p:nvPr>
            <p:ph type="sldNum" idx="37"/>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25" name="PlaceHolder 1"/>
          <p:cNvSpPr>
            <a:spLocks noGrp="1"/>
          </p:cNvSpPr>
          <p:nvPr>
            <p:ph type="sldImg"/>
          </p:nvPr>
        </p:nvSpPr>
        <p:spPr>
          <a:xfrm>
            <a:off x="685800" y="1143000"/>
            <a:ext cx="5486040" cy="3085920"/>
          </a:xfrm>
          <a:prstGeom prst="rect">
            <a:avLst/>
          </a:prstGeom>
          <a:ln w="0">
            <a:noFill/>
          </a:ln>
        </p:spPr>
      </p:sp>
      <p:sp>
        <p:nvSpPr>
          <p:cNvPr id="326" name="PlaceHolder 2"/>
          <p:cNvSpPr>
            <a:spLocks noGrp="1"/>
          </p:cNvSpPr>
          <p:nvPr>
            <p:ph type="body" idx="39"/>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27" name="PlaceHolder 3"/>
          <p:cNvSpPr>
            <a:spLocks noGrp="1"/>
          </p:cNvSpPr>
          <p:nvPr>
            <p:ph type="sldNum" idx="38"/>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28" name="PlaceHolder 1"/>
          <p:cNvSpPr>
            <a:spLocks noGrp="1"/>
          </p:cNvSpPr>
          <p:nvPr>
            <p:ph type="sldImg"/>
          </p:nvPr>
        </p:nvSpPr>
        <p:spPr>
          <a:xfrm>
            <a:off x="685800" y="1143000"/>
            <a:ext cx="5486040" cy="3085920"/>
          </a:xfrm>
          <a:prstGeom prst="rect">
            <a:avLst/>
          </a:prstGeom>
          <a:ln w="0">
            <a:noFill/>
          </a:ln>
        </p:spPr>
      </p:sp>
      <p:sp>
        <p:nvSpPr>
          <p:cNvPr id="329" name="PlaceHolder 2"/>
          <p:cNvSpPr>
            <a:spLocks noGrp="1"/>
          </p:cNvSpPr>
          <p:nvPr>
            <p:ph type="body" idx="40"/>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30" name="PlaceHolder 3"/>
          <p:cNvSpPr>
            <a:spLocks noGrp="1"/>
          </p:cNvSpPr>
          <p:nvPr>
            <p:ph type="sldNum" idx="39"/>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31" name="PlaceHolder 1"/>
          <p:cNvSpPr>
            <a:spLocks noGrp="1"/>
          </p:cNvSpPr>
          <p:nvPr>
            <p:ph type="sldImg"/>
          </p:nvPr>
        </p:nvSpPr>
        <p:spPr>
          <a:xfrm>
            <a:off x="685800" y="1143000"/>
            <a:ext cx="5486040" cy="3085920"/>
          </a:xfrm>
          <a:prstGeom prst="rect">
            <a:avLst/>
          </a:prstGeom>
          <a:ln w="0">
            <a:noFill/>
          </a:ln>
        </p:spPr>
      </p:sp>
      <p:sp>
        <p:nvSpPr>
          <p:cNvPr id="332" name="PlaceHolder 2"/>
          <p:cNvSpPr>
            <a:spLocks noGrp="1"/>
          </p:cNvSpPr>
          <p:nvPr>
            <p:ph type="body" idx="41"/>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33" name="PlaceHolder 3"/>
          <p:cNvSpPr>
            <a:spLocks noGrp="1"/>
          </p:cNvSpPr>
          <p:nvPr>
            <p:ph type="sldNum" idx="40"/>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34" name="PlaceHolder 1"/>
          <p:cNvSpPr>
            <a:spLocks noGrp="1"/>
          </p:cNvSpPr>
          <p:nvPr>
            <p:ph type="sldImg"/>
          </p:nvPr>
        </p:nvSpPr>
        <p:spPr>
          <a:xfrm>
            <a:off x="685800" y="1143000"/>
            <a:ext cx="5486040" cy="3085920"/>
          </a:xfrm>
          <a:prstGeom prst="rect">
            <a:avLst/>
          </a:prstGeom>
          <a:ln w="0">
            <a:noFill/>
          </a:ln>
        </p:spPr>
      </p:sp>
      <p:sp>
        <p:nvSpPr>
          <p:cNvPr id="335" name="PlaceHolder 2"/>
          <p:cNvSpPr>
            <a:spLocks noGrp="1"/>
          </p:cNvSpPr>
          <p:nvPr>
            <p:ph type="body" idx="42"/>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36" name="PlaceHolder 3"/>
          <p:cNvSpPr>
            <a:spLocks noGrp="1"/>
          </p:cNvSpPr>
          <p:nvPr>
            <p:ph type="sldNum" idx="41"/>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37" name="PlaceHolder 1"/>
          <p:cNvSpPr>
            <a:spLocks noGrp="1"/>
          </p:cNvSpPr>
          <p:nvPr>
            <p:ph type="sldImg"/>
          </p:nvPr>
        </p:nvSpPr>
        <p:spPr>
          <a:xfrm>
            <a:off x="685800" y="1143000"/>
            <a:ext cx="5486040" cy="3085920"/>
          </a:xfrm>
          <a:prstGeom prst="rect">
            <a:avLst/>
          </a:prstGeom>
          <a:ln w="0">
            <a:noFill/>
          </a:ln>
        </p:spPr>
      </p:sp>
      <p:sp>
        <p:nvSpPr>
          <p:cNvPr id="338" name="PlaceHolder 2"/>
          <p:cNvSpPr>
            <a:spLocks noGrp="1"/>
          </p:cNvSpPr>
          <p:nvPr>
            <p:ph type="body" idx="43"/>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39" name="PlaceHolder 3"/>
          <p:cNvSpPr>
            <a:spLocks noGrp="1"/>
          </p:cNvSpPr>
          <p:nvPr>
            <p:ph type="sldNum" idx="42"/>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A429593-1D83-4AD6-AEE9-803CDC7D32C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3223C9C-A41F-427E-8914-DB11EF6FBDD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329F8A1-96C0-435F-873D-2E95C55F8D6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3861F5E-3490-4F74-BAD3-673CB88BF32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C5D2809-1B49-4947-B392-4E2A704C6D6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93C268B-6F37-4E64-8109-EA5AB54117A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7CD1129-96A9-496A-A8FE-35976CDF2F4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FA702F0-010A-47EC-A851-3FC70BAD3C9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62034D0-F054-414B-850F-8E645D77804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3EF4B84-EAA8-46AF-B0BE-6103C0CF9DC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35CD2A9-7B1A-428C-BDC3-71AE9E6D264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5" name="PlaceHolder 1"/>
          <p:cNvSpPr>
            <a:spLocks noGrp="1"/>
          </p:cNvSpPr>
          <p:nvPr>
            <p:ph type="title"/>
          </p:nvPr>
        </p:nvSpPr>
        <p:spPr>
          <a:xfrm>
            <a:off x="1198800" y="2484000"/>
            <a:ext cx="9798840" cy="1018440"/>
          </a:xfrm>
          <a:prstGeom prst="rect">
            <a:avLst/>
          </a:prstGeom>
          <a:noFill/>
          <a:ln w="0">
            <a:noFill/>
          </a:ln>
        </p:spPr>
        <p:txBody>
          <a:bodyPr lIns="0" tIns="0" rIns="0" bIns="0" anchor="ctr">
            <a:noAutofit/>
          </a:bodyPr>
          <a:lstStyle/>
          <a:p>
            <a:pPr indent="0">
              <a:buNone/>
            </a:pPr>
            <a:endParaRPr lang="en-US" sz="1800" b="0" strike="noStrike" spc="-1">
              <a:solidFill>
                <a:schemeClr val="dk1"/>
              </a:solidFill>
              <a:latin typeface="Arial"/>
            </a:endParaRPr>
          </a:p>
        </p:txBody>
      </p:sp>
      <p:sp>
        <p:nvSpPr>
          <p:cNvPr id="6" name="PlaceHolder 2"/>
          <p:cNvSpPr>
            <a:spLocks noGrp="1"/>
          </p:cNvSpPr>
          <p:nvPr>
            <p:ph type="subTitle" idx="4"/>
          </p:nvPr>
        </p:nvSpPr>
        <p:spPr>
          <a:xfrm>
            <a:off x="1198800" y="3526920"/>
            <a:ext cx="9798840" cy="538200"/>
          </a:xfrm>
          <a:prstGeom prst="rect">
            <a:avLst/>
          </a:prstGeom>
          <a:noFill/>
          <a:ln w="0">
            <a:noFill/>
          </a:ln>
        </p:spPr>
        <p:txBody>
          <a:bodyPr lIns="0" tIns="0" rIns="0" bIns="0" anchor="ctr">
            <a:noAutofit/>
          </a:bodyPr>
          <a:lstStyle/>
          <a:p>
            <a:pPr indent="0" algn="ctr">
              <a:buNone/>
            </a:pPr>
            <a:endParaRPr lang="en-US" sz="3200" b="0" strike="noStrike" spc="-1">
              <a:solidFill>
                <a:srgbClr val="000000"/>
              </a:solidFill>
              <a:latin typeface="Arial"/>
            </a:endParaRPr>
          </a:p>
        </p:txBody>
      </p:sp>
      <p:sp>
        <p:nvSpPr>
          <p:cNvPr id="4" name="PlaceHolder 3"/>
          <p:cNvSpPr>
            <a:spLocks noGrp="1"/>
          </p:cNvSpPr>
          <p:nvPr>
            <p:ph type="ftr" idx="2"/>
          </p:nvPr>
        </p:nvSpPr>
        <p:spPr/>
        <p:txBody>
          <a:bodyPr/>
          <a:lstStyle/>
          <a:p>
            <a:r>
              <a:t>Footer</a:t>
            </a:r>
          </a:p>
        </p:txBody>
      </p:sp>
      <p:sp>
        <p:nvSpPr>
          <p:cNvPr id="7" name="PlaceHolder 4"/>
          <p:cNvSpPr>
            <a:spLocks noGrp="1"/>
          </p:cNvSpPr>
          <p:nvPr>
            <p:ph type="sldNum" idx="3"/>
          </p:nvPr>
        </p:nvSpPr>
        <p:spPr/>
        <p:txBody>
          <a:bodyPr/>
          <a:lstStyle/>
          <a:p>
            <a:fld id="{09448958-3F41-4394-8ADD-E850E276F662}" type="slidenum">
              <a:t>&lt;#&gt;</a:t>
            </a:fld>
          </a:p>
        </p:txBody>
      </p:sp>
      <p:sp>
        <p:nvSpPr>
          <p:cNvPr id="8" name="PlaceHolder 5"/>
          <p:cNvSpPr>
            <a:spLocks noGrp="1"/>
          </p:cNvSpPr>
          <p:nvPr>
            <p:ph type="dt" idx="1"/>
          </p:nvPr>
        </p:nvSpPr>
        <p:spPr/>
        <p:txBody>
          <a:bodyPr/>
          <a:lstStyle/>
          <a:p>
            <a:endParaRPr lang="zh-CN"/>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PlaceHolder 1"/>
          <p:cNvSpPr>
            <a:spLocks noGrp="1"/>
          </p:cNvSpPr>
          <p:nvPr>
            <p:ph type="ftr" idx="26"/>
          </p:nvPr>
        </p:nvSpPr>
        <p:spPr/>
        <p:txBody>
          <a:bodyPr/>
          <a:lstStyle/>
          <a:p>
            <a:r>
              <a:t>Footer</a:t>
            </a:r>
          </a:p>
        </p:txBody>
      </p:sp>
      <p:sp>
        <p:nvSpPr>
          <p:cNvPr id="3" name="PlaceHolder 2"/>
          <p:cNvSpPr>
            <a:spLocks noGrp="1"/>
          </p:cNvSpPr>
          <p:nvPr>
            <p:ph type="sldNum" idx="27"/>
          </p:nvPr>
        </p:nvSpPr>
        <p:spPr/>
        <p:txBody>
          <a:bodyPr/>
          <a:lstStyle/>
          <a:p>
            <a:fld id="{F0E22B19-2E69-45CE-BC6F-58E0192DEAC7}" type="slidenum">
              <a:t>&lt;#&gt;</a:t>
            </a:fld>
          </a:p>
        </p:txBody>
      </p:sp>
      <p:sp>
        <p:nvSpPr>
          <p:cNvPr id="4" name="PlaceHolder 3"/>
          <p:cNvSpPr>
            <a:spLocks noGrp="1"/>
          </p:cNvSpPr>
          <p:nvPr>
            <p:ph type="dt" idx="25"/>
          </p:nvPr>
        </p:nvSpPr>
        <p:spPr/>
        <p:txBody>
          <a:bodyPr/>
          <a:lstStyle/>
          <a:p>
            <a:endParaRPr lang="zh-CN"/>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heme" Target="../theme/theme2.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heme" Target="../theme/theme3.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 name="PlaceHolder 1"/>
          <p:cNvSpPr>
            <a:spLocks noGrp="1"/>
          </p:cNvSpPr>
          <p:nvPr>
            <p:ph type="title"/>
          </p:nvPr>
        </p:nvSpPr>
        <p:spPr>
          <a:xfrm>
            <a:off x="1198800" y="914400"/>
            <a:ext cx="9798840" cy="2570040"/>
          </a:xfrm>
          <a:prstGeom prst="rect">
            <a:avLst/>
          </a:prstGeom>
          <a:noFill/>
          <a:ln w="0">
            <a:noFill/>
          </a:ln>
        </p:spPr>
        <p:txBody>
          <a:bodyPr lIns="90000" tIns="46800" rIns="90000" bIns="46800" anchor="b">
            <a:normAutofit/>
          </a:bodyPr>
          <a:lstStyle/>
          <a:p>
            <a:pPr indent="0" algn="ctr" defTabSz="914400">
              <a:lnSpc>
                <a:spcPct val="100000"/>
              </a:lnSpc>
              <a:buNone/>
            </a:pPr>
            <a:r>
              <a:rPr lang="zh-CN" sz="6000" b="1" strike="noStrike" spc="299">
                <a:solidFill>
                  <a:schemeClr val="dk1">
                    <a:lumMod val="85000"/>
                    <a:lumOff val="15000"/>
                  </a:schemeClr>
                </a:solidFill>
                <a:latin typeface="Arial"/>
                <a:ea typeface="微软雅黑"/>
              </a:rPr>
              <a:t>单击此处编辑母版标题样式</a:t>
            </a:r>
            <a:endParaRPr lang="en-US" sz="6000" b="0" strike="noStrike" spc="-1">
              <a:solidFill>
                <a:schemeClr val="dk1"/>
              </a:solidFill>
              <a:latin typeface="Arial"/>
            </a:endParaRPr>
          </a:p>
        </p:txBody>
      </p:sp>
      <p:sp>
        <p:nvSpPr>
          <p:cNvPr id="6" name="PlaceHolder 2"/>
          <p:cNvSpPr>
            <a:spLocks noGrp="1"/>
          </p:cNvSpPr>
          <p:nvPr>
            <p:ph type="dt" idx="1"/>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2" name="PlaceHolder 3"/>
          <p:cNvSpPr>
            <a:spLocks noGrp="1"/>
          </p:cNvSpPr>
          <p:nvPr>
            <p:ph type="ftr" idx="2"/>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3" name="PlaceHolder 4"/>
          <p:cNvSpPr>
            <a:spLocks noGrp="1"/>
          </p:cNvSpPr>
          <p:nvPr>
            <p:ph type="sldNum" idx="3"/>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4" name="PlaceHolder 5"/>
          <p:cNvSpPr>
            <a:spLocks noGrp="1"/>
          </p:cNvSpPr>
          <p:nvPr>
            <p:ph type="body" idx="4"/>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0" r:id="rId1"/>
  </p:sldLayoutIdLst>
  <p:transition/>
  <p:timing/>
  <p:txStyles>
    <p:titleStyle/>
    <p:bodyStyle/>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0" name="PlaceHolder 1"/>
          <p:cNvSpPr>
            <a:spLocks noGrp="1"/>
          </p:cNvSpPr>
          <p:nvPr>
            <p:ph type="dt" idx="25"/>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51" name="PlaceHolder 2"/>
          <p:cNvSpPr>
            <a:spLocks noGrp="1"/>
          </p:cNvSpPr>
          <p:nvPr>
            <p:ph type="ftr" idx="26"/>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52" name="PlaceHolder 3"/>
          <p:cNvSpPr>
            <a:spLocks noGrp="1"/>
          </p:cNvSpPr>
          <p:nvPr>
            <p:ph type="sldNum" idx="27"/>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53" name="PlaceHolder 4"/>
          <p:cNvSpPr>
            <a:spLocks noGrp="1"/>
          </p:cNvSpPr>
          <p:nvPr>
            <p:ph type="title"/>
          </p:nvPr>
        </p:nvSpPr>
        <p:spPr>
          <a:xfrm>
            <a:off x="609480" y="273600"/>
            <a:ext cx="10972440" cy="1144800"/>
          </a:xfrm>
          <a:prstGeom prst="rect">
            <a:avLst/>
          </a:prstGeom>
          <a:noFill/>
          <a:ln w="0">
            <a:noFill/>
          </a:ln>
        </p:spPr>
        <p:txBody>
          <a:bodyPr lIns="0" tIns="0" rIns="0" bIns="0" anchor="ctr">
            <a:noAutofit/>
          </a:bodyPr>
          <a:lstStyle/>
          <a:p>
            <a:pPr indent="0">
              <a:buNone/>
            </a:pPr>
            <a:r>
              <a:rPr lang="zh-CN" sz="1800" b="0" strike="noStrike" spc="-1">
                <a:solidFill>
                  <a:schemeClr val="dk1"/>
                </a:solidFill>
                <a:latin typeface="Arial"/>
              </a:rPr>
              <a:t>单击以编辑标题文本格式</a:t>
            </a:r>
            <a:endParaRPr lang="en-US" sz="1800" b="0" strike="noStrike" spc="-1">
              <a:solidFill>
                <a:schemeClr val="dk1"/>
              </a:solidFill>
              <a:latin typeface="Arial"/>
            </a:endParaRPr>
          </a:p>
        </p:txBody>
      </p:sp>
      <p:sp>
        <p:nvSpPr>
          <p:cNvPr id="54" name="PlaceHolder 5"/>
          <p:cNvSpPr>
            <a:spLocks noGrp="1"/>
          </p:cNvSpPr>
          <p:nvPr>
            <p:ph type="body" idx="28"/>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2" r:id="rId1"/>
  </p:sldLayoutIdLst>
  <p:transition/>
  <p:timing/>
  <p:txStyles>
    <p:titleStyle/>
    <p:bodyStyle/>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xml" /><Relationship Id="rId3" Type="http://schemas.openxmlformats.org/officeDocument/2006/relationships/image" Target="../media/image1.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xml" /><Relationship Id="rId3" Type="http://schemas.openxmlformats.org/officeDocument/2006/relationships/image" Target="../media/image1.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3.xml" /><Relationship Id="rId3" Type="http://schemas.openxmlformats.org/officeDocument/2006/relationships/image" Target="../media/image1.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4.xml" /><Relationship Id="rId3" Type="http://schemas.openxmlformats.org/officeDocument/2006/relationships/image" Target="../media/image1.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5.xml" /><Relationship Id="rId3" Type="http://schemas.openxmlformats.org/officeDocument/2006/relationships/image" Target="../media/image1.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6.xml" /><Relationship Id="rId3" Type="http://schemas.openxmlformats.org/officeDocument/2006/relationships/image" Target="../media/image1.jpe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5610320501201010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72" name="PlaceHolder 1"/>
          <p:cNvSpPr>
            <a:spLocks noGrp="1"/>
          </p:cNvSpPr>
          <p:nvPr>
            <p:ph type="title"/>
          </p:nvPr>
        </p:nvSpPr>
        <p:spPr>
          <a:xfrm>
            <a:off x="791280" y="858600"/>
            <a:ext cx="9798840" cy="2570040"/>
          </a:xfrm>
          <a:prstGeom prst="rect">
            <a:avLst/>
          </a:prstGeom>
          <a:noFill/>
          <a:ln w="0">
            <a:noFill/>
          </a:ln>
        </p:spPr>
        <p:txBody>
          <a:bodyPr lIns="90000" tIns="46800" rIns="90000" bIns="46800" anchor="b">
            <a:noAutofit/>
          </a:bodyPr>
          <a:lstStyle/>
          <a:p>
            <a:pPr indent="0" algn="ctr" defTabSz="914400">
              <a:lnSpc>
                <a:spcPct val="100000"/>
              </a:lnSpc>
              <a:buNone/>
            </a:pPr>
            <a:r>
              <a:rPr lang="zh-CN" sz="6000" b="1" strike="noStrike" spc="299">
                <a:solidFill>
                  <a:schemeClr val="dk1"/>
                </a:solidFill>
                <a:latin typeface="Arial"/>
                <a:ea typeface="微软雅黑"/>
              </a:rPr>
              <a:t>如何有效引导学生自主学习</a:t>
            </a:r>
            <a:endParaRPr lang="en-US" sz="6000" b="0" strike="noStrike" spc="-1">
              <a:solidFill>
                <a:schemeClr val="dk1"/>
              </a:solidFill>
              <a:latin typeface="Arial"/>
            </a:endParaRPr>
          </a:p>
        </p:txBody>
      </p:sp>
      <p:sp>
        <p:nvSpPr>
          <p:cNvPr id="73" name="PlaceHolder 2"/>
          <p:cNvSpPr>
            <a:spLocks noGrp="1"/>
          </p:cNvSpPr>
          <p:nvPr>
            <p:ph type="subTitle" idx="4"/>
          </p:nvPr>
        </p:nvSpPr>
        <p:spPr>
          <a:xfrm>
            <a:off x="1198800" y="3560400"/>
            <a:ext cx="472680" cy="202680"/>
          </a:xfrm>
          <a:prstGeom prst="rect">
            <a:avLst/>
          </a:prstGeom>
          <a:noFill/>
          <a:ln w="0">
            <a:noFill/>
          </a:ln>
        </p:spPr>
        <p:txBody>
          <a:bodyPr lIns="90000" tIns="46800" rIns="90000" bIns="46800" anchor="t">
            <a:normAutofit fontScale="37485" lnSpcReduction="20000"/>
          </a:bodyPr>
          <a:lstStyle/>
          <a:p>
            <a:pPr indent="0" algn="ctr" defTabSz="914400">
              <a:lnSpc>
                <a:spcPct val="110000"/>
              </a:lnSpc>
              <a:spcAft>
                <a:spcPts val="1001"/>
              </a:spcAft>
              <a:buNone/>
              <a:tabLst>
                <a:tab pos="0"/>
              </a:tabLst>
            </a:pPr>
            <a:r>
              <a:rPr lang="en-US" sz="2400" b="0" strike="noStrike" spc="199">
                <a:solidFill>
                  <a:schemeClr val="dk1">
                    <a:lumMod val="65000"/>
                    <a:lumOff val="35000"/>
                  </a:schemeClr>
                </a:solidFill>
                <a:latin typeface="Arial"/>
                <a:ea typeface="微软雅黑"/>
              </a:rPr>
              <a:t> </a:t>
            </a:r>
            <a:endParaRPr lang="en-US" sz="2400" b="0" strike="noStrike" spc="-1">
              <a:solidFill>
                <a:srgbClr val="000000"/>
              </a:solidFill>
              <a:latin typeface="Arial"/>
            </a:endParaRPr>
          </a:p>
        </p:txBody>
      </p:sp>
      <p:sp>
        <p:nvSpPr>
          <p:cNvPr id="74" name="文本框 3"/>
          <p:cNvSpPr/>
          <p:nvPr/>
        </p:nvSpPr>
        <p:spPr>
          <a:xfrm>
            <a:off x="4453200" y="4485600"/>
            <a:ext cx="4063680" cy="1086840"/>
          </a:xfrm>
          <a:prstGeom prst="rect">
            <a:avLst/>
          </a:prstGeom>
          <a:noFill/>
          <a:ln w="0">
            <a:noFill/>
          </a:ln>
        </p:spPr>
        <p:style>
          <a:lnRef idx="0"/>
          <a:fillRef idx="0"/>
          <a:effectRef idx="0"/>
          <a:fontRef idx="minor"/>
        </p:style>
        <p:txBody>
          <a:bodyPr lIns="90000" tIns="45000" rIns="90000" bIns="45000" anchor="t">
            <a:noAutofit/>
          </a:bodyPr>
          <a:lstStyle/>
          <a:p>
            <a:pPr defTabSz="914400">
              <a:lnSpc>
                <a:spcPct val="100000"/>
              </a:lnSpc>
            </a:pPr>
            <a:r>
              <a:rPr lang="zh-CN" sz="1800" b="0" strike="noStrike" spc="-1">
                <a:solidFill>
                  <a:schemeClr val="dk1"/>
                </a:solidFill>
                <a:latin typeface="Arial"/>
                <a:ea typeface="微软雅黑"/>
              </a:rPr>
              <a:t>制作人：魏老师</a:t>
            </a:r>
            <a:r>
              <a:rPr lang="en-US" sz="1800" b="0" strike="noStrike" spc="-1">
                <a:solidFill>
                  <a:schemeClr val="dk1"/>
                </a:solidFill>
                <a:latin typeface="Arial"/>
                <a:ea typeface="微软雅黑"/>
              </a:rPr>
              <a:t> </a:t>
            </a:r>
            <a:endParaRPr lang="en-US" sz="1800" b="0" strike="noStrike" spc="-1">
              <a:solidFill>
                <a:srgbClr val="000000"/>
              </a:solidFill>
              <a:latin typeface="Arial"/>
            </a:endParaRPr>
          </a:p>
          <a:p>
            <a:pPr defTabSz="914400">
              <a:lnSpc>
                <a:spcPct val="100000"/>
              </a:lnSpc>
            </a:pPr>
            <a:endParaRPr lang="en-US" sz="1800" b="0" strike="noStrike" spc="-1">
              <a:solidFill>
                <a:srgbClr val="000000"/>
              </a:solidFill>
              <a:latin typeface="Arial"/>
            </a:endParaRPr>
          </a:p>
          <a:p>
            <a:pPr defTabSz="914400">
              <a:lnSpc>
                <a:spcPct val="100000"/>
              </a:lnSpc>
            </a:pPr>
            <a:r>
              <a:rPr lang="zh-CN" sz="1800" b="0" strike="noStrike" spc="-1">
                <a:solidFill>
                  <a:schemeClr val="dk1"/>
                </a:solidFill>
                <a:latin typeface="Arial"/>
                <a:ea typeface="微软雅黑"/>
              </a:rPr>
              <a:t>制作时间：</a:t>
            </a:r>
            <a:r>
              <a:rPr lang="en-US" sz="1800" b="0" strike="noStrike" spc="-1">
                <a:solidFill>
                  <a:schemeClr val="dk1"/>
                </a:solidFill>
                <a:latin typeface="Arial"/>
                <a:ea typeface="微软雅黑"/>
              </a:rPr>
              <a:t>2024</a:t>
            </a:r>
            <a:r>
              <a:rPr lang="zh-CN" sz="1800" b="0" strike="noStrike" spc="-1">
                <a:solidFill>
                  <a:schemeClr val="dk1"/>
                </a:solidFill>
                <a:latin typeface="Arial"/>
                <a:ea typeface="微软雅黑"/>
              </a:rPr>
              <a:t>年</a:t>
            </a:r>
            <a:r>
              <a:rPr lang="en-US" sz="1800" b="0" strike="noStrike" spc="-1">
                <a:solidFill>
                  <a:schemeClr val="dk1"/>
                </a:solidFill>
                <a:latin typeface="Arial"/>
                <a:ea typeface="微软雅黑"/>
              </a:rPr>
              <a:t>X</a:t>
            </a:r>
            <a:r>
              <a:rPr lang="zh-CN" sz="1800" b="0" strike="noStrike" spc="-1">
                <a:solidFill>
                  <a:schemeClr val="dk1"/>
                </a:solidFill>
                <a:latin typeface="Arial"/>
                <a:ea typeface="微软雅黑"/>
              </a:rPr>
              <a:t>月</a:t>
            </a:r>
            <a:endParaRPr lang="en-US" sz="1800" b="0" strike="noStrike" spc="-1">
              <a:solidFill>
                <a:srgbClr val="000000"/>
              </a:solidFill>
              <a:latin typeface="Arial"/>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5" name="PlaceHolder 1"/>
          <p:cNvSpPr>
            <a:spLocks noGrp="1"/>
          </p:cNvSpPr>
          <p:nvPr>
            <p:ph type="title" idx="4294967295"/>
          </p:nvPr>
        </p:nvSpPr>
        <p:spPr>
          <a:xfrm>
            <a:off x="5113080" y="969120"/>
            <a:ext cx="1865880" cy="1059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目录</a:t>
            </a:r>
            <a:endParaRPr lang="en-US" sz="3600" b="0" strike="noStrike" spc="-1">
              <a:solidFill>
                <a:schemeClr val="dk1"/>
              </a:solidFill>
              <a:latin typeface="Arial"/>
            </a:endParaRPr>
          </a:p>
        </p:txBody>
      </p:sp>
      <p:sp>
        <p:nvSpPr>
          <p:cNvPr id="76" name="content"/>
          <p:cNvSpPr/>
          <p:nvPr/>
        </p:nvSpPr>
        <p:spPr>
          <a:xfrm>
            <a:off x="798840" y="2077560"/>
            <a:ext cx="7692120" cy="4260600"/>
          </a:xfrm>
          <a:prstGeom prst="rect">
            <a:avLst/>
          </a:prstGeom>
          <a:noFill/>
          <a:ln w="0">
            <a:noFill/>
          </a:ln>
        </p:spPr>
        <p:style>
          <a:lnRef idx="0"/>
          <a:fillRef idx="0"/>
          <a:effectRef idx="0"/>
          <a:fontRef idx="minor"/>
        </p:style>
        <p:txBody>
          <a:bodyPr lIns="0" tIns="0" rIns="0" bIns="0" anchor="t">
            <a:normAutofit/>
          </a:bodyPr>
          <a:lstStyle/>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1</a:t>
            </a:r>
            <a:r>
              <a:rPr lang="zh-CN" sz="3000" b="0" strike="noStrike" spc="-1">
                <a:solidFill>
                  <a:schemeClr val="dk1"/>
                </a:solidFill>
                <a:latin typeface="微软雅黑"/>
                <a:ea typeface="微软雅黑"/>
              </a:rPr>
              <a:t>章  理论基础</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2</a:t>
            </a:r>
            <a:r>
              <a:rPr lang="zh-CN" sz="3000" b="0" strike="noStrike" spc="-1">
                <a:solidFill>
                  <a:schemeClr val="dk1"/>
                </a:solidFill>
                <a:latin typeface="微软雅黑"/>
                <a:ea typeface="微软雅黑"/>
              </a:rPr>
              <a:t>章  自主学习的教学策略</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3</a:t>
            </a:r>
            <a:r>
              <a:rPr lang="zh-CN" sz="3000" b="0" strike="noStrike" spc="-1">
                <a:solidFill>
                  <a:schemeClr val="dk1"/>
                </a:solidFill>
                <a:latin typeface="微软雅黑"/>
                <a:ea typeface="微软雅黑"/>
              </a:rPr>
              <a:t>章  自主学习的教学设计</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4</a:t>
            </a:r>
            <a:r>
              <a:rPr lang="zh-CN" sz="3000" b="0" strike="noStrike" spc="-1">
                <a:solidFill>
                  <a:schemeClr val="dk1"/>
                </a:solidFill>
                <a:latin typeface="微软雅黑"/>
                <a:ea typeface="微软雅黑"/>
              </a:rPr>
              <a:t>章  自主学习的实践案例</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5</a:t>
            </a:r>
            <a:r>
              <a:rPr lang="zh-CN" sz="3000" b="0" strike="noStrike" spc="-1">
                <a:solidFill>
                  <a:schemeClr val="dk1"/>
                </a:solidFill>
                <a:latin typeface="微软雅黑"/>
                <a:ea typeface="微软雅黑"/>
              </a:rPr>
              <a:t>章  自主学习的评估方法</a:t>
            </a:r>
            <a:endParaRPr lang="en-US" sz="3000" b="0" strike="noStrike" spc="-1">
              <a:solidFill>
                <a:srgbClr val="000000"/>
              </a:solidFill>
              <a:latin typeface="Arial"/>
            </a:endParaRPr>
          </a:p>
          <a:p>
            <a:pPr defTabSz="914400">
              <a:lnSpc>
                <a:spcPct val="100000"/>
              </a:lnSpc>
            </a:pPr>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6</a:t>
            </a:r>
            <a:r>
              <a:rPr lang="zh-CN" sz="3000" b="0" strike="noStrike" spc="-1">
                <a:solidFill>
                  <a:schemeClr val="dk1"/>
                </a:solidFill>
                <a:latin typeface="微软雅黑"/>
                <a:ea typeface="微软雅黑"/>
              </a:rPr>
              <a:t>章  总结与展望</a:t>
            </a:r>
            <a:endParaRPr lang="en-US" sz="3000" b="0" strike="noStrike" spc="-1">
              <a:solidFill>
                <a:srgbClr val="000000"/>
              </a:solidFill>
              <a:latin typeface="Arial"/>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7"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01</a:t>
            </a:r>
            <a:endParaRPr lang="en-US" sz="1800" b="0" strike="noStrike" spc="148">
              <a:solidFill>
                <a:schemeClr val="dk1">
                  <a:lumMod val="65000"/>
                  <a:lumOff val="35000"/>
                </a:schemeClr>
              </a:solidFill>
              <a:latin typeface="Arial"/>
            </a:endParaRPr>
          </a:p>
        </p:txBody>
      </p:sp>
      <p:sp>
        <p:nvSpPr>
          <p:cNvPr id="78"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1</a:t>
            </a:r>
            <a:r>
              <a:rPr lang="zh-CN" sz="3600" b="1" strike="noStrike" spc="299">
                <a:solidFill>
                  <a:schemeClr val="dk1">
                    <a:lumMod val="85000"/>
                    <a:lumOff val="15000"/>
                  </a:schemeClr>
                </a:solidFill>
                <a:latin typeface="Arial"/>
                <a:ea typeface="微软雅黑"/>
              </a:rPr>
              <a:t>章 理论基础</a:t>
            </a:r>
            <a:endParaRPr lang="en-US" sz="3600" b="0" strike="noStrike" spc="-1">
              <a:solidFill>
                <a:schemeClr val="dk1"/>
              </a:solidFill>
              <a:latin typeface="Arial"/>
            </a:endParaRPr>
          </a:p>
        </p:txBody>
      </p:sp>
      <p:sp>
        <p:nvSpPr>
          <p:cNvPr id="79"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80"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自主学习的定义</a:t>
            </a:r>
            <a:endParaRPr lang="en-US" sz="3600" b="0" strike="noStrike" spc="-1">
              <a:solidFill>
                <a:schemeClr val="dk1"/>
              </a:solidFill>
              <a:latin typeface="Arial"/>
            </a:endParaRPr>
          </a:p>
        </p:txBody>
      </p:sp>
      <p:sp>
        <p:nvSpPr>
          <p:cNvPr id="81"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学生独立制定学习计划的过程</a:t>
            </a:r>
            <a:endParaRPr lang="en-US" sz="2000" b="0" strike="noStrike" spc="-1">
              <a:solidFill>
                <a:srgbClr val="000000"/>
              </a:solidFill>
              <a:latin typeface="Arial"/>
            </a:endParaRPr>
          </a:p>
        </p:txBody>
      </p:sp>
      <p:sp>
        <p:nvSpPr>
          <p:cNvPr id="82"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自主学习定义</a:t>
            </a:r>
            <a:endParaRPr lang="en-US" sz="3000" b="0" strike="noStrike" spc="-1">
              <a:solidFill>
                <a:srgbClr val="000000"/>
              </a:solidFill>
              <a:latin typeface="Arial"/>
            </a:endParaRPr>
          </a:p>
        </p:txBody>
      </p:sp>
      <p:sp>
        <p:nvSpPr>
          <p:cNvPr id="83"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84"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微软雅黑"/>
                <a:ea typeface="微软雅黑"/>
              </a:rPr>
              <a:t>学生自主选择适合的学习方法</a:t>
            </a:r>
            <a:endParaRPr lang="en-US" sz="2000" b="0" strike="noStrike" spc="-1">
              <a:solidFill>
                <a:srgbClr val="000000"/>
              </a:solidFill>
              <a:latin typeface="Arial"/>
            </a:endParaRPr>
          </a:p>
        </p:txBody>
      </p:sp>
      <p:sp>
        <p:nvSpPr>
          <p:cNvPr id="85"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学习方法运用</a:t>
            </a:r>
            <a:endParaRPr lang="en-US" sz="3000" b="0" strike="noStrike" spc="-1">
              <a:solidFill>
                <a:srgbClr val="000000"/>
              </a:solidFill>
              <a:latin typeface="Arial"/>
            </a:endParaRPr>
          </a:p>
        </p:txBody>
      </p:sp>
      <p:sp>
        <p:nvSpPr>
          <p:cNvPr id="86"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87"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学生主动选择学习内容</a:t>
            </a:r>
            <a:endParaRPr lang="en-US" sz="2000" b="0" strike="noStrike" spc="-1">
              <a:solidFill>
                <a:srgbClr val="000000"/>
              </a:solidFill>
              <a:latin typeface="Arial"/>
            </a:endParaRPr>
          </a:p>
        </p:txBody>
      </p:sp>
      <p:sp>
        <p:nvSpPr>
          <p:cNvPr id="88"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学习内容选择</a:t>
            </a:r>
            <a:endParaRPr lang="en-US" sz="3000" b="0" strike="noStrike" spc="-1">
              <a:solidFill>
                <a:srgbClr val="000000"/>
              </a:solidFill>
              <a:latin typeface="Arial"/>
            </a:endParaRPr>
          </a:p>
        </p:txBody>
      </p:sp>
      <p:sp>
        <p:nvSpPr>
          <p:cNvPr id="89" name="椭圆 1"/>
          <p:cNvSpPr/>
          <p:nvPr/>
        </p:nvSpPr>
        <p:spPr>
          <a:xfrm>
            <a:off x="669240" y="507060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90"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自主学习的意义</a:t>
            </a:r>
            <a:endParaRPr lang="en-US" sz="3600" b="0" strike="noStrike" spc="-1">
              <a:solidFill>
                <a:schemeClr val="dk1"/>
              </a:solidFill>
              <a:latin typeface="Arial"/>
            </a:endParaRPr>
          </a:p>
        </p:txBody>
      </p:sp>
      <p:sp>
        <p:nvSpPr>
          <p:cNvPr id="91"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激发学生学习热情</a:t>
            </a:r>
            <a:endParaRPr lang="en-US" sz="1500" b="0" strike="noStrike" spc="-1">
              <a:solidFill>
                <a:srgbClr val="000000"/>
              </a:solidFill>
              <a:latin typeface="Arial"/>
            </a:endParaRPr>
          </a:p>
        </p:txBody>
      </p:sp>
      <p:sp>
        <p:nvSpPr>
          <p:cNvPr id="92"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提高学习积极性</a:t>
            </a:r>
            <a:endParaRPr lang="en-US" sz="2200" b="0" strike="noStrike" spc="-1">
              <a:solidFill>
                <a:srgbClr val="000000"/>
              </a:solidFill>
              <a:latin typeface="Arial"/>
            </a:endParaRPr>
          </a:p>
        </p:txBody>
      </p:sp>
      <p:sp>
        <p:nvSpPr>
          <p:cNvPr id="93"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让学生自主解决问题</a:t>
            </a:r>
            <a:endParaRPr lang="en-US" sz="1500" b="0" strike="noStrike" spc="-1">
              <a:solidFill>
                <a:srgbClr val="000000"/>
              </a:solidFill>
              <a:latin typeface="Arial"/>
            </a:endParaRPr>
          </a:p>
        </p:txBody>
      </p:sp>
      <p:sp>
        <p:nvSpPr>
          <p:cNvPr id="94"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培养自学能力</a:t>
            </a:r>
            <a:endParaRPr lang="en-US" sz="2200" b="0" strike="noStrike" spc="-1">
              <a:solidFill>
                <a:srgbClr val="000000"/>
              </a:solidFill>
              <a:latin typeface="Arial"/>
            </a:endParaRPr>
          </a:p>
        </p:txBody>
      </p:sp>
      <p:sp>
        <p:nvSpPr>
          <p:cNvPr id="95"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帮助学生更好地管理学习时间</a:t>
            </a:r>
            <a:endParaRPr lang="en-US" sz="1500" b="0" strike="noStrike" spc="-1">
              <a:solidFill>
                <a:srgbClr val="000000"/>
              </a:solidFill>
              <a:latin typeface="Arial"/>
            </a:endParaRPr>
          </a:p>
        </p:txBody>
      </p:sp>
      <p:sp>
        <p:nvSpPr>
          <p:cNvPr id="96"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增强自我管理能力</a:t>
            </a:r>
            <a:endParaRPr lang="en-US" sz="2200" b="0" strike="noStrike" spc="-1">
              <a:solidFill>
                <a:srgbClr val="000000"/>
              </a:solidFill>
              <a:latin typeface="Arial"/>
            </a:endParaRPr>
          </a:p>
        </p:txBody>
      </p:sp>
      <p:sp>
        <p:nvSpPr>
          <p:cNvPr id="97"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98"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99"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0"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自主学习能力</a:t>
            </a:r>
            <a:endParaRPr lang="en-US" sz="2200" b="0" strike="noStrike" spc="-1">
              <a:solidFill>
                <a:srgbClr val="000000"/>
              </a:solidFill>
              <a:latin typeface="Arial"/>
            </a:endParaRPr>
          </a:p>
        </p:txBody>
      </p:sp>
      <p:sp>
        <p:nvSpPr>
          <p:cNvPr id="101"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目标设定能力</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学习方法掌握</a:t>
            </a:r>
            <a:endParaRPr lang="en-US" sz="1500" b="0" strike="noStrike" spc="-1">
              <a:solidFill>
                <a:srgbClr val="000000"/>
              </a:solidFill>
              <a:latin typeface="Arial"/>
            </a:endParaRPr>
          </a:p>
        </p:txBody>
      </p:sp>
      <p:sp>
        <p:nvSpPr>
          <p:cNvPr id="102"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3"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支持与指导</a:t>
            </a:r>
            <a:endParaRPr lang="en-US" sz="2200" b="0" strike="noStrike" spc="-1">
              <a:solidFill>
                <a:srgbClr val="000000"/>
              </a:solidFill>
              <a:latin typeface="Arial"/>
            </a:endParaRPr>
          </a:p>
        </p:txBody>
      </p:sp>
      <p:sp>
        <p:nvSpPr>
          <p:cNvPr id="104"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教师引导</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家庭支持</a:t>
            </a:r>
            <a:endParaRPr lang="en-US" sz="1500" b="0" strike="noStrike" spc="-1">
              <a:solidFill>
                <a:srgbClr val="000000"/>
              </a:solidFill>
              <a:latin typeface="Arial"/>
            </a:endParaRPr>
          </a:p>
        </p:txBody>
      </p:sp>
      <p:sp>
        <p:nvSpPr>
          <p:cNvPr id="105"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6"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107"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08"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自主学习的条件</a:t>
            </a:r>
            <a:endParaRPr lang="en-US" sz="3600" b="0" strike="noStrike" spc="-1">
              <a:solidFill>
                <a:schemeClr val="dk1"/>
              </a:solidFill>
              <a:latin typeface="Arial"/>
            </a:endParaRPr>
          </a:p>
        </p:txBody>
      </p:sp>
      <p:sp>
        <p:nvSpPr>
          <p:cNvPr id="109"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10"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学习动机</a:t>
            </a:r>
            <a:endParaRPr lang="en-US" sz="2200" b="0" strike="noStrike" spc="-1">
              <a:solidFill>
                <a:srgbClr val="000000"/>
              </a:solidFill>
              <a:latin typeface="Arial"/>
            </a:endParaRPr>
          </a:p>
        </p:txBody>
      </p:sp>
      <p:sp>
        <p:nvSpPr>
          <p:cNvPr id="111"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内在动机</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外在激励</a:t>
            </a:r>
            <a:endParaRPr lang="en-US" sz="1500" b="0" strike="noStrike" spc="-1">
              <a:solidFill>
                <a:srgbClr val="000000"/>
              </a:solidFill>
              <a:latin typeface="Arial"/>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12"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13"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自主学习的实践模式</a:t>
            </a:r>
            <a:endParaRPr lang="en-US" sz="3500" b="0" strike="noStrike" spc="-1">
              <a:solidFill>
                <a:srgbClr val="000000"/>
              </a:solidFill>
              <a:latin typeface="Arial"/>
            </a:endParaRPr>
          </a:p>
        </p:txBody>
      </p:sp>
      <p:sp>
        <p:nvSpPr>
          <p:cNvPr id="114"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自主学习的实践模式包括个人研究、合作学习和课外拓展，通过这些活动培养学生自主学习和解决问题的能力。</a:t>
            </a:r>
            <a:endParaRPr lang="en-US" sz="2500" b="0" strike="noStrike" spc="-1">
              <a:solidFill>
                <a:srgbClr val="000000"/>
              </a:solidFill>
              <a:latin typeface="Arial"/>
            </a:endParaRPr>
          </a:p>
        </p:txBody>
      </p:sp>
      <p:sp>
        <p:nvSpPr>
          <p:cNvPr id="115"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16"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自主学习的评价方法</a:t>
            </a:r>
            <a:endParaRPr lang="en-US" sz="3600" b="0" strike="noStrike" spc="-1">
              <a:solidFill>
                <a:schemeClr val="dk1"/>
              </a:solidFill>
              <a:latin typeface="Arial"/>
            </a:endParaRPr>
          </a:p>
        </p:txBody>
      </p:sp>
      <p:sp>
        <p:nvSpPr>
          <p:cNvPr id="117"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学生对自己学习进行反思</a:t>
            </a:r>
            <a:endParaRPr lang="en-US" sz="1500" b="0" strike="noStrike" spc="-1">
              <a:solidFill>
                <a:srgbClr val="000000"/>
              </a:solidFill>
              <a:latin typeface="Arial"/>
            </a:endParaRPr>
          </a:p>
        </p:txBody>
      </p:sp>
      <p:sp>
        <p:nvSpPr>
          <p:cNvPr id="118"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学生自我评价</a:t>
            </a:r>
            <a:endParaRPr lang="en-US" sz="2200" b="0" strike="noStrike" spc="-1">
              <a:solidFill>
                <a:srgbClr val="000000"/>
              </a:solidFill>
              <a:latin typeface="Arial"/>
            </a:endParaRPr>
          </a:p>
        </p:txBody>
      </p:sp>
      <p:sp>
        <p:nvSpPr>
          <p:cNvPr id="119"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学生互相评价学习成果</a:t>
            </a:r>
            <a:endParaRPr lang="en-US" sz="1500" b="0" strike="noStrike" spc="-1">
              <a:solidFill>
                <a:srgbClr val="000000"/>
              </a:solidFill>
              <a:latin typeface="Arial"/>
            </a:endParaRPr>
          </a:p>
        </p:txBody>
      </p:sp>
      <p:sp>
        <p:nvSpPr>
          <p:cNvPr id="120"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同伴互评</a:t>
            </a:r>
            <a:endParaRPr lang="en-US" sz="2200" b="0" strike="noStrike" spc="-1">
              <a:solidFill>
                <a:srgbClr val="000000"/>
              </a:solidFill>
              <a:latin typeface="Arial"/>
            </a:endParaRPr>
          </a:p>
        </p:txBody>
      </p:sp>
      <p:sp>
        <p:nvSpPr>
          <p:cNvPr id="121"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教师对学生学习情况进行评估</a:t>
            </a:r>
            <a:endParaRPr lang="en-US" sz="1500" b="0" strike="noStrike" spc="-1">
              <a:solidFill>
                <a:srgbClr val="000000"/>
              </a:solidFill>
              <a:latin typeface="Arial"/>
            </a:endParaRPr>
          </a:p>
        </p:txBody>
      </p:sp>
      <p:sp>
        <p:nvSpPr>
          <p:cNvPr id="122"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教师评价</a:t>
            </a:r>
            <a:endParaRPr lang="en-US" sz="2200" b="0" strike="noStrike" spc="-1">
              <a:solidFill>
                <a:srgbClr val="000000"/>
              </a:solidFill>
              <a:latin typeface="Arial"/>
            </a:endParaRPr>
          </a:p>
        </p:txBody>
      </p:sp>
      <p:sp>
        <p:nvSpPr>
          <p:cNvPr id="123"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24"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25"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自主学习的未来发展</a:t>
            </a:r>
            <a:endParaRPr lang="en-US" sz="3600" b="0" strike="noStrike" spc="-1">
              <a:solidFill>
                <a:schemeClr val="dk1"/>
              </a:solidFill>
              <a:latin typeface="Arial"/>
            </a:endParaRPr>
          </a:p>
        </p:txBody>
      </p:sp>
      <p:sp>
        <p:nvSpPr>
          <p:cNvPr id="126"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借助技术促进学生自主学习</a:t>
            </a:r>
            <a:endParaRPr lang="en-US" sz="2000" b="0" strike="noStrike" spc="-1">
              <a:solidFill>
                <a:srgbClr val="000000"/>
              </a:solidFill>
              <a:latin typeface="Arial"/>
            </a:endParaRPr>
          </a:p>
        </p:txBody>
      </p:sp>
      <p:sp>
        <p:nvSpPr>
          <p:cNvPr id="127"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技术推动自主学习</a:t>
            </a:r>
            <a:endParaRPr lang="en-US" sz="3000" b="0" strike="noStrike" spc="-1">
              <a:solidFill>
                <a:srgbClr val="000000"/>
              </a:solidFill>
              <a:latin typeface="Arial"/>
            </a:endParaRPr>
          </a:p>
        </p:txBody>
      </p:sp>
      <p:sp>
        <p:nvSpPr>
          <p:cNvPr id="128"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29"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en-US" sz="2000" b="0" strike="noStrike" spc="-1">
                <a:solidFill>
                  <a:schemeClr val="dk1"/>
                </a:solidFill>
                <a:latin typeface="微软雅黑"/>
                <a:ea typeface="微软雅黑"/>
              </a:rPr>
              <a:t> </a:t>
            </a:r>
            <a:endParaRPr lang="en-US" sz="2000" b="0" strike="noStrike" spc="-1">
              <a:solidFill>
                <a:srgbClr val="000000"/>
              </a:solidFill>
              <a:latin typeface="Arial"/>
            </a:endParaRPr>
          </a:p>
        </p:txBody>
      </p:sp>
      <p:sp>
        <p:nvSpPr>
          <p:cNvPr id="130"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en-US" sz="3000" b="1" strike="noStrike" spc="-1">
                <a:solidFill>
                  <a:schemeClr val="dk1"/>
                </a:solidFill>
                <a:latin typeface="微软雅黑"/>
                <a:ea typeface="微软雅黑"/>
              </a:rPr>
              <a:t> </a:t>
            </a:r>
            <a:endParaRPr lang="en-US" sz="3000" b="0" strike="noStrike" spc="-1">
              <a:solidFill>
                <a:srgbClr val="000000"/>
              </a:solidFill>
              <a:latin typeface="Arial"/>
            </a:endParaRPr>
          </a:p>
        </p:txBody>
      </p:sp>
      <p:sp>
        <p:nvSpPr>
          <p:cNvPr id="131"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32"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培养学生创新思维</a:t>
            </a:r>
            <a:endParaRPr lang="en-US" sz="2000" b="0" strike="noStrike" spc="-1">
              <a:solidFill>
                <a:srgbClr val="000000"/>
              </a:solidFill>
              <a:latin typeface="Arial"/>
            </a:endParaRPr>
          </a:p>
        </p:txBody>
      </p:sp>
      <p:sp>
        <p:nvSpPr>
          <p:cNvPr id="133"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培养创新能力</a:t>
            </a:r>
            <a:endParaRPr lang="en-US" sz="3000" b="0" strike="noStrike" spc="-1">
              <a:solidFill>
                <a:srgbClr val="000000"/>
              </a:solidFill>
              <a:latin typeface="Arial"/>
            </a:endParaRPr>
          </a:p>
        </p:txBody>
      </p:sp>
      <p:sp>
        <p:nvSpPr>
          <p:cNvPr id="134" name="椭圆 1"/>
          <p:cNvSpPr/>
          <p:nvPr/>
        </p:nvSpPr>
        <p:spPr>
          <a:xfrm>
            <a:off x="669240" y="507060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35"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02</a:t>
            </a:r>
            <a:endParaRPr lang="en-US" sz="1800" b="0" strike="noStrike" spc="148">
              <a:solidFill>
                <a:schemeClr val="dk1">
                  <a:lumMod val="65000"/>
                  <a:lumOff val="35000"/>
                </a:schemeClr>
              </a:solidFill>
              <a:latin typeface="Arial"/>
            </a:endParaRPr>
          </a:p>
        </p:txBody>
      </p:sp>
      <p:sp>
        <p:nvSpPr>
          <p:cNvPr id="136"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2</a:t>
            </a:r>
            <a:r>
              <a:rPr lang="zh-CN" sz="3600" b="1" strike="noStrike" spc="299">
                <a:solidFill>
                  <a:schemeClr val="dk1">
                    <a:lumMod val="85000"/>
                    <a:lumOff val="15000"/>
                  </a:schemeClr>
                </a:solidFill>
                <a:latin typeface="Arial"/>
                <a:ea typeface="微软雅黑"/>
              </a:rPr>
              <a:t>章 自主学习的教学策略</a:t>
            </a:r>
            <a:endParaRPr lang="en-US" sz="3600" b="0" strike="noStrike" spc="-1">
              <a:solidFill>
                <a:schemeClr val="dk1"/>
              </a:solidFill>
              <a:latin typeface="Arial"/>
            </a:endParaRPr>
          </a:p>
        </p:txBody>
      </p:sp>
      <p:sp>
        <p:nvSpPr>
          <p:cNvPr id="137"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38"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39"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培养学生的学习兴趣</a:t>
            </a:r>
            <a:endParaRPr lang="en-US" sz="3500" b="0" strike="noStrike" spc="-1">
              <a:solidFill>
                <a:srgbClr val="000000"/>
              </a:solidFill>
              <a:latin typeface="Arial"/>
            </a:endParaRPr>
          </a:p>
        </p:txBody>
      </p:sp>
      <p:sp>
        <p:nvSpPr>
          <p:cNvPr id="140"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为了有效引导学生自主学习，教师可以通过提供多样化的学习资源和方式来丰富课堂内容，让学生在学习中保持新鲜感和好奇心。此外，贴近学生的生活和兴趣开展教学可以激发学生的学习热情，让他们更加乐于参与课堂活动并深入学习。还可以通过鼓励学生参与课外活动和社会实践来拓展他们的视野和知识面。</a:t>
            </a:r>
            <a:endParaRPr lang="en-US" sz="2500" b="0" strike="noStrike" spc="-1">
              <a:solidFill>
                <a:srgbClr val="000000"/>
              </a:solidFill>
              <a:latin typeface="Arial"/>
            </a:endParaRPr>
          </a:p>
        </p:txBody>
      </p:sp>
      <p:sp>
        <p:nvSpPr>
          <p:cNvPr id="141"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42"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设计启发性问题</a:t>
            </a:r>
            <a:endParaRPr lang="en-US" sz="3600" b="0" strike="noStrike" spc="-1">
              <a:solidFill>
                <a:schemeClr val="dk1"/>
              </a:solidFill>
              <a:latin typeface="Arial"/>
            </a:endParaRPr>
          </a:p>
        </p:txBody>
      </p:sp>
      <p:sp>
        <p:nvSpPr>
          <p:cNvPr id="143"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激发学生思维</a:t>
            </a:r>
            <a:endParaRPr lang="en-US" sz="1500" b="0" strike="noStrike" spc="-1">
              <a:solidFill>
                <a:srgbClr val="000000"/>
              </a:solidFill>
              <a:latin typeface="Arial"/>
            </a:endParaRPr>
          </a:p>
        </p:txBody>
      </p:sp>
      <p:sp>
        <p:nvSpPr>
          <p:cNvPr id="144"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提出开放性问题</a:t>
            </a:r>
            <a:endParaRPr lang="en-US" sz="2200" b="0" strike="noStrike" spc="-1">
              <a:solidFill>
                <a:srgbClr val="000000"/>
              </a:solidFill>
              <a:latin typeface="Arial"/>
            </a:endParaRPr>
          </a:p>
        </p:txBody>
      </p:sp>
      <p:sp>
        <p:nvSpPr>
          <p:cNvPr id="145"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引导学生探索</a:t>
            </a:r>
            <a:endParaRPr lang="en-US" sz="1500" b="0" strike="noStrike" spc="-1">
              <a:solidFill>
                <a:srgbClr val="000000"/>
              </a:solidFill>
              <a:latin typeface="Arial"/>
            </a:endParaRPr>
          </a:p>
        </p:txBody>
      </p:sp>
      <p:sp>
        <p:nvSpPr>
          <p:cNvPr id="146"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设计具有挑战性的问题</a:t>
            </a:r>
            <a:endParaRPr lang="en-US" sz="2200" b="0" strike="noStrike" spc="-1">
              <a:solidFill>
                <a:srgbClr val="000000"/>
              </a:solidFill>
              <a:latin typeface="Arial"/>
            </a:endParaRPr>
          </a:p>
        </p:txBody>
      </p:sp>
      <p:sp>
        <p:nvSpPr>
          <p:cNvPr id="147"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寻找答案</a:t>
            </a:r>
            <a:endParaRPr lang="en-US" sz="1500" b="0" strike="noStrike" spc="-1">
              <a:solidFill>
                <a:srgbClr val="000000"/>
              </a:solidFill>
              <a:latin typeface="Arial"/>
            </a:endParaRPr>
          </a:p>
        </p:txBody>
      </p:sp>
      <p:sp>
        <p:nvSpPr>
          <p:cNvPr id="148"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鼓励学生提出自己的问题</a:t>
            </a:r>
            <a:endParaRPr lang="en-US" sz="2200" b="0" strike="noStrike" spc="-1">
              <a:solidFill>
                <a:srgbClr val="000000"/>
              </a:solidFill>
              <a:latin typeface="Arial"/>
            </a:endParaRPr>
          </a:p>
        </p:txBody>
      </p:sp>
      <p:sp>
        <p:nvSpPr>
          <p:cNvPr id="149"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50"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51" name="PlaceHolder 1"/>
          <p:cNvSpPr>
            <a:spLocks noGrp="1"/>
          </p:cNvSpPr>
          <p:nvPr>
            <p:ph type="title" idx="4294967295"/>
          </p:nvPr>
        </p:nvSpPr>
        <p:spPr>
          <a:xfrm>
            <a:off x="2887920" y="283680"/>
            <a:ext cx="7095600" cy="171108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分层次指导学生</a:t>
            </a:r>
            <a:endParaRPr lang="en-US" sz="3600" b="0" strike="noStrike" spc="-1">
              <a:solidFill>
                <a:schemeClr val="dk1"/>
              </a:solidFill>
              <a:latin typeface="Arial"/>
            </a:endParaRPr>
          </a:p>
        </p:txBody>
      </p:sp>
      <p:sp>
        <p:nvSpPr>
          <p:cNvPr id="152" name="content"/>
          <p:cNvSpPr/>
          <p:nvPr/>
        </p:nvSpPr>
        <p:spPr>
          <a:xfrm>
            <a:off x="837720" y="2297520"/>
            <a:ext cx="10654920" cy="44096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500" b="0" strike="noStrike" spc="-1">
                <a:solidFill>
                  <a:schemeClr val="dk1">
                    <a:lumMod val="85000"/>
                    <a:lumOff val="15000"/>
                  </a:schemeClr>
                </a:solidFill>
                <a:latin typeface="微软雅黑"/>
                <a:ea typeface="微软雅黑"/>
              </a:rPr>
              <a:t>个性化指导是有效引导学生自主学习的一种重要方式，根据学生的不同水平和需求，教师可以提供个性化的学习指导，让每个学生都能在适合自己的学习环境中进步。同时，多样化的学习资源和活动可以帮助适应不同学生的学习方式，让学习更加有针对性。另外，鼓励学生自主选择学习任务和方式，可以培养他们的学习兴趣和学习动力。</a:t>
            </a:r>
            <a:endParaRPr lang="en-US" sz="2500" b="0" strike="noStrike" spc="-1">
              <a:solidFill>
                <a:srgbClr val="000000"/>
              </a:solidFill>
              <a:latin typeface="Arial"/>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53"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提倡合作学习</a:t>
            </a:r>
            <a:endParaRPr lang="en-US" sz="3600" b="0" strike="noStrike" spc="-1">
              <a:solidFill>
                <a:schemeClr val="dk1"/>
              </a:solidFill>
              <a:latin typeface="Arial"/>
            </a:endParaRPr>
          </a:p>
        </p:txBody>
      </p:sp>
      <p:sp>
        <p:nvSpPr>
          <p:cNvPr id="154"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促进互助学习</a:t>
            </a:r>
            <a:endParaRPr lang="en-US" sz="2000" b="0" strike="noStrike" spc="-1">
              <a:solidFill>
                <a:srgbClr val="000000"/>
              </a:solidFill>
              <a:latin typeface="Arial"/>
            </a:endParaRPr>
          </a:p>
        </p:txBody>
      </p:sp>
      <p:sp>
        <p:nvSpPr>
          <p:cNvPr id="155"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安排学生进行小组合作学习</a:t>
            </a:r>
            <a:endParaRPr lang="en-US" sz="3000" b="0" strike="noStrike" spc="-1">
              <a:solidFill>
                <a:srgbClr val="000000"/>
              </a:solidFill>
              <a:latin typeface="Arial"/>
            </a:endParaRPr>
          </a:p>
        </p:txBody>
      </p:sp>
      <p:sp>
        <p:nvSpPr>
          <p:cNvPr id="156"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57"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微软雅黑"/>
                <a:ea typeface="微软雅黑"/>
              </a:rPr>
              <a:t>培养团队意识</a:t>
            </a:r>
            <a:endParaRPr lang="en-US" sz="2000" b="0" strike="noStrike" spc="-1">
              <a:solidFill>
                <a:srgbClr val="000000"/>
              </a:solidFill>
              <a:latin typeface="Arial"/>
            </a:endParaRPr>
          </a:p>
        </p:txBody>
      </p:sp>
      <p:sp>
        <p:nvSpPr>
          <p:cNvPr id="158"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引导学生学会团队合作和分享成果</a:t>
            </a:r>
            <a:endParaRPr lang="en-US" sz="3000" b="0" strike="noStrike" spc="-1">
              <a:solidFill>
                <a:srgbClr val="000000"/>
              </a:solidFill>
              <a:latin typeface="Arial"/>
            </a:endParaRPr>
          </a:p>
        </p:txBody>
      </p:sp>
      <p:sp>
        <p:nvSpPr>
          <p:cNvPr id="159"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60"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共同进步</a:t>
            </a:r>
            <a:endParaRPr lang="en-US" sz="2000" b="0" strike="noStrike" spc="-1">
              <a:solidFill>
                <a:srgbClr val="000000"/>
              </a:solidFill>
              <a:latin typeface="Arial"/>
            </a:endParaRPr>
          </a:p>
        </p:txBody>
      </p:sp>
      <p:sp>
        <p:nvSpPr>
          <p:cNvPr id="161"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鼓励学生互相学习和交流经验</a:t>
            </a:r>
            <a:endParaRPr lang="en-US" sz="3000" b="0" strike="noStrike" spc="-1">
              <a:solidFill>
                <a:srgbClr val="000000"/>
              </a:solidFill>
              <a:latin typeface="Arial"/>
            </a:endParaRPr>
          </a:p>
        </p:txBody>
      </p:sp>
      <p:sp>
        <p:nvSpPr>
          <p:cNvPr id="162" name="椭圆 1"/>
          <p:cNvSpPr/>
          <p:nvPr/>
        </p:nvSpPr>
        <p:spPr>
          <a:xfrm>
            <a:off x="669240" y="507060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63"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03</a:t>
            </a:r>
            <a:endParaRPr lang="en-US" sz="1800" b="0" strike="noStrike" spc="148">
              <a:solidFill>
                <a:schemeClr val="dk1">
                  <a:lumMod val="65000"/>
                  <a:lumOff val="35000"/>
                </a:schemeClr>
              </a:solidFill>
              <a:latin typeface="Arial"/>
            </a:endParaRPr>
          </a:p>
        </p:txBody>
      </p:sp>
      <p:sp>
        <p:nvSpPr>
          <p:cNvPr id="164"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3</a:t>
            </a:r>
            <a:r>
              <a:rPr lang="zh-CN" sz="3600" b="1" strike="noStrike" spc="299">
                <a:solidFill>
                  <a:schemeClr val="dk1">
                    <a:lumMod val="85000"/>
                    <a:lumOff val="15000"/>
                  </a:schemeClr>
                </a:solidFill>
                <a:latin typeface="Arial"/>
                <a:ea typeface="微软雅黑"/>
              </a:rPr>
              <a:t>章 自主学习的教学设计</a:t>
            </a:r>
            <a:endParaRPr lang="en-US" sz="3600" b="0" strike="noStrike" spc="-1">
              <a:solidFill>
                <a:schemeClr val="dk1"/>
              </a:solidFill>
              <a:latin typeface="Arial"/>
            </a:endParaRPr>
          </a:p>
        </p:txBody>
      </p:sp>
      <p:sp>
        <p:nvSpPr>
          <p:cNvPr id="165"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66" name="PlaceHolder 1"/>
          <p:cNvSpPr>
            <a:spLocks noGrp="1"/>
          </p:cNvSpPr>
          <p:nvPr>
            <p:ph type="title" idx="4294967295"/>
          </p:nvPr>
        </p:nvSpPr>
        <p:spPr>
          <a:xfrm>
            <a:off x="2887920" y="283680"/>
            <a:ext cx="7095600" cy="171108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设计个性化学习任务</a:t>
            </a:r>
            <a:endParaRPr lang="en-US" sz="3600" b="0" strike="noStrike" spc="-1">
              <a:solidFill>
                <a:schemeClr val="dk1"/>
              </a:solidFill>
              <a:latin typeface="Arial"/>
            </a:endParaRPr>
          </a:p>
        </p:txBody>
      </p:sp>
      <p:sp>
        <p:nvSpPr>
          <p:cNvPr id="167" name="content"/>
          <p:cNvSpPr/>
          <p:nvPr/>
        </p:nvSpPr>
        <p:spPr>
          <a:xfrm>
            <a:off x="837720" y="2297520"/>
            <a:ext cx="10654920" cy="44096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500" b="0" strike="noStrike" spc="-1">
                <a:solidFill>
                  <a:schemeClr val="dk1">
                    <a:lumMod val="85000"/>
                    <a:lumOff val="15000"/>
                  </a:schemeClr>
                </a:solidFill>
                <a:latin typeface="微软雅黑"/>
                <a:ea typeface="微软雅黑"/>
              </a:rPr>
              <a:t>在教学设计中，关键是根据学生的兴趣和能力制定符合个性的学习任务。考虑学生的学习风格和喜好，为其设计相应的学习资源，鼓励学生选择自己感兴趣的学习主题和方式，激发学生的学习兴趣与动力。</a:t>
            </a:r>
            <a:endParaRPr lang="en-US" sz="2500" b="0" strike="noStrike" spc="-1">
              <a:solidFill>
                <a:srgbClr val="000000"/>
              </a:solidFill>
              <a:latin typeface="Arial"/>
            </a:endParaRP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68"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制定明确的学习目标</a:t>
            </a:r>
            <a:endParaRPr lang="en-US" sz="3600" b="0" strike="noStrike" spc="-1">
              <a:solidFill>
                <a:schemeClr val="dk1"/>
              </a:solidFill>
              <a:latin typeface="Arial"/>
            </a:endParaRPr>
          </a:p>
        </p:txBody>
      </p:sp>
      <p:sp>
        <p:nvSpPr>
          <p:cNvPr id="169"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引导学生了解学习的意义与价值</a:t>
            </a:r>
            <a:endParaRPr lang="en-US" sz="1500" b="0" strike="noStrike" spc="-1">
              <a:solidFill>
                <a:srgbClr val="000000"/>
              </a:solidFill>
              <a:latin typeface="Arial"/>
            </a:endParaRPr>
          </a:p>
        </p:txBody>
      </p:sp>
      <p:sp>
        <p:nvSpPr>
          <p:cNvPr id="170"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帮助学生明确学习目的和意义</a:t>
            </a:r>
            <a:endParaRPr lang="en-US" sz="2200" b="0" strike="noStrike" spc="-1">
              <a:solidFill>
                <a:srgbClr val="000000"/>
              </a:solidFill>
              <a:latin typeface="Arial"/>
            </a:endParaRPr>
          </a:p>
        </p:txBody>
      </p:sp>
      <p:sp>
        <p:nvSpPr>
          <p:cNvPr id="171"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鼓励学生挑战自我，实现目标</a:t>
            </a:r>
            <a:endParaRPr lang="en-US" sz="1500" b="0" strike="noStrike" spc="-1">
              <a:solidFill>
                <a:srgbClr val="000000"/>
              </a:solidFill>
              <a:latin typeface="Arial"/>
            </a:endParaRPr>
          </a:p>
        </p:txBody>
      </p:sp>
      <p:sp>
        <p:nvSpPr>
          <p:cNvPr id="172"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设定具有挑战性和可实现性的学习目标</a:t>
            </a:r>
            <a:endParaRPr lang="en-US" sz="2200" b="0" strike="noStrike" spc="-1">
              <a:solidFill>
                <a:srgbClr val="000000"/>
              </a:solidFill>
              <a:latin typeface="Arial"/>
            </a:endParaRPr>
          </a:p>
        </p:txBody>
      </p:sp>
      <p:sp>
        <p:nvSpPr>
          <p:cNvPr id="173"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帮助学生规划学习进度，分解任务</a:t>
            </a:r>
            <a:endParaRPr lang="en-US" sz="1500" b="0" strike="noStrike" spc="-1">
              <a:solidFill>
                <a:srgbClr val="000000"/>
              </a:solidFill>
              <a:latin typeface="Arial"/>
            </a:endParaRPr>
          </a:p>
        </p:txBody>
      </p:sp>
      <p:sp>
        <p:nvSpPr>
          <p:cNvPr id="174"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引导学生分阶段、分步骤完成学习任务</a:t>
            </a:r>
            <a:endParaRPr lang="en-US" sz="2200" b="0" strike="noStrike" spc="-1">
              <a:solidFill>
                <a:srgbClr val="000000"/>
              </a:solidFill>
              <a:latin typeface="Arial"/>
            </a:endParaRPr>
          </a:p>
        </p:txBody>
      </p:sp>
      <p:sp>
        <p:nvSpPr>
          <p:cNvPr id="175"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76"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77"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提供及时的反馈</a:t>
            </a:r>
            <a:endParaRPr lang="en-US" sz="3600" b="0" strike="noStrike" spc="-1">
              <a:solidFill>
                <a:schemeClr val="dk1"/>
              </a:solidFill>
              <a:latin typeface="Arial"/>
            </a:endParaRPr>
          </a:p>
        </p:txBody>
      </p:sp>
      <p:sp>
        <p:nvSpPr>
          <p:cNvPr id="178"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培养学生的自我认知能力和团队合作精神</a:t>
            </a:r>
            <a:endParaRPr lang="en-US" sz="2000" b="0" strike="noStrike" spc="-1">
              <a:solidFill>
                <a:srgbClr val="000000"/>
              </a:solidFill>
              <a:latin typeface="Arial"/>
            </a:endParaRPr>
          </a:p>
        </p:txBody>
      </p:sp>
      <p:sp>
        <p:nvSpPr>
          <p:cNvPr id="179"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鼓励学生自我评价和互相评价</a:t>
            </a:r>
            <a:endParaRPr lang="en-US" sz="3000" b="0" strike="noStrike" spc="-1">
              <a:solidFill>
                <a:srgbClr val="000000"/>
              </a:solidFill>
              <a:latin typeface="Arial"/>
            </a:endParaRPr>
          </a:p>
        </p:txBody>
      </p:sp>
      <p:sp>
        <p:nvSpPr>
          <p:cNvPr id="180"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81"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微软雅黑"/>
                <a:ea typeface="微软雅黑"/>
              </a:rPr>
              <a:t>指导学生根据评价结果调整学习方式，提高学习效率</a:t>
            </a:r>
            <a:endParaRPr lang="en-US" sz="2000" b="0" strike="noStrike" spc="-1">
              <a:solidFill>
                <a:srgbClr val="000000"/>
              </a:solidFill>
              <a:latin typeface="Arial"/>
            </a:endParaRPr>
          </a:p>
        </p:txBody>
      </p:sp>
      <p:sp>
        <p:nvSpPr>
          <p:cNvPr id="182"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帮助学生根据反馈及时调整学习策略和方法</a:t>
            </a:r>
            <a:endParaRPr lang="en-US" sz="3000" b="0" strike="noStrike" spc="-1">
              <a:solidFill>
                <a:srgbClr val="000000"/>
              </a:solidFill>
              <a:latin typeface="Arial"/>
            </a:endParaRPr>
          </a:p>
        </p:txBody>
      </p:sp>
      <p:sp>
        <p:nvSpPr>
          <p:cNvPr id="183"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84"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为学生提供指导和帮助，促进学习效果的提升</a:t>
            </a:r>
            <a:endParaRPr lang="en-US" sz="2000" b="0" strike="noStrike" spc="-1">
              <a:solidFill>
                <a:srgbClr val="000000"/>
              </a:solidFill>
              <a:latin typeface="Arial"/>
            </a:endParaRPr>
          </a:p>
        </p:txBody>
      </p:sp>
      <p:sp>
        <p:nvSpPr>
          <p:cNvPr id="185"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教师及时对学生的学习成果进行评价和指导</a:t>
            </a:r>
            <a:endParaRPr lang="en-US" sz="3000" b="0" strike="noStrike" spc="-1">
              <a:solidFill>
                <a:srgbClr val="000000"/>
              </a:solidFill>
              <a:latin typeface="Arial"/>
            </a:endParaRPr>
          </a:p>
        </p:txBody>
      </p:sp>
      <p:sp>
        <p:nvSpPr>
          <p:cNvPr id="186" name="椭圆 1"/>
          <p:cNvSpPr/>
          <p:nvPr/>
        </p:nvSpPr>
        <p:spPr>
          <a:xfrm>
            <a:off x="669240" y="507060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https://d.book118.com/956103205012010104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3.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4.xml><?xml version="1.0" encoding="utf-8"?>
<a:theme xmlns:r="http://schemas.openxmlformats.org/officeDocument/2006/relationships" xmlns:a="http://schemas.openxmlformats.org/drawingml/2006/main" name="Office Theme">
  <a:themeElements>
    <a:clrScheme name="LibreOffice">
      <a:dk1>
        <a:srgbClr val="000000"/>
      </a:dk1>
      <a:lt1>
        <a:srgbClr val="FFFFFF"/>
      </a:lt1>
      <a:dk2>
        <a:srgbClr val="000000"/>
      </a:dk2>
      <a:lt2>
        <a:srgbClr val="FFFFFF"/>
      </a:lt2>
      <a:accent1>
        <a:srgbClr val="18A303"/>
      </a:accent1>
      <a:accent2>
        <a:srgbClr val="0369A3"/>
      </a:accent2>
      <a:accent3>
        <a:srgbClr val="A33E03"/>
      </a:accent3>
      <a:accent4>
        <a:srgbClr val="8E03A3"/>
      </a:accent4>
      <a:accent5>
        <a:srgbClr val="C99C00"/>
      </a:accent5>
      <a:accent6>
        <a:srgbClr val="C9211E"/>
      </a:accent6>
      <a:hlink>
        <a:srgbClr val="0000EE"/>
      </a:hlink>
      <a:folHlink>
        <a:srgbClr val="551A8B"/>
      </a:folHlink>
    </a:clrScheme>
    <a:fontScheme name="Office">
      <a:majorFont>
        <a:latin typeface="Arial"/>
        <a:ea typeface="DejaVu Sans"/>
        <a:cs typeface="DejaVu Sans"/>
      </a:majorFont>
      <a:minorFont>
        <a:latin typeface="Arial"/>
        <a:ea typeface="DejaVu Sans"/>
        <a:cs typeface="DejaVu Sans"/>
      </a:minorFont>
    </a:fontScheme>
    <a:fmtScheme>
      <a:fillStyleLst>
        <a:solidFill>
          <a:schemeClr val="phClr"/>
        </a:solidFill>
        <a:solidFill>
          <a:schemeClr val="phClr"/>
        </a:solidFill>
        <a:solidFill>
          <a:schemeClr val="phClr"/>
        </a:solidFill>
      </a:fillStyleLst>
      <a:lnStyleLst>
        <a:ln w="6350" cap="flat" cmpd="sng" algn="ctr">
          <a:prstDash val="solid"/>
          <a:miter/>
        </a:ln>
        <a:ln w="6350" cap="flat" cmpd="sng" algn="ctr">
          <a:prstDash val="solid"/>
          <a:miter/>
        </a:ln>
        <a:ln w="6350" cap="flat" cmpd="sng" algn="ctr">
          <a:prstDash val="solid"/>
          <a:miter/>
        </a:ln>
      </a:lnStyleLst>
      <a:effectStyleLst>
        <a:effectStyle>
          <a:effectLst/>
        </a:effectStyle>
        <a:effectStyle>
          <a:effectLst/>
        </a:effectStyle>
        <a:effectStyle>
          <a:effectLst/>
        </a:effectStyle>
      </a:effectStyleLst>
      <a:bgFillStyleLst>
        <a:solidFill>
          <a:schemeClr val="phClr"/>
        </a:solidFill>
        <a:solidFill>
          <a:schemeClr val="phClr"/>
        </a:solidFill>
        <a:solidFill>
          <a:schemeClr val="phClr"/>
        </a:soli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119</Paragraphs>
  <Slides>19</Slides>
  <Notes>6</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19</vt:i4>
      </vt:variant>
    </vt:vector>
  </HeadingPairs>
  <TitlesOfParts>
    <vt:vector baseType="lpstr" size="27">
      <vt:lpstr>Arial</vt:lpstr>
      <vt:lpstr>Calibri</vt:lpstr>
      <vt:lpstr>微软雅黑</vt:lpstr>
      <vt:lpstr>Times New Roman</vt:lpstr>
      <vt:lpstr>Wingdings</vt:lpstr>
      <vt:lpstr>Symbol</vt:lpstr>
      <vt:lpstr>DejaVu Sans</vt:lpstr>
      <vt:lpstr>Office Theme</vt:lpstr>
      <vt:lpstr>如何有效引导学生自主学习</vt:lpstr>
      <vt:lpstr>目录</vt:lpstr>
      <vt:lpstr>第1章 理论基础</vt:lpstr>
      <vt:lpstr>自主学习的定义</vt:lpstr>
      <vt:lpstr>自主学习的意义</vt:lpstr>
      <vt:lpstr>自主学习的条件</vt:lpstr>
      <vt:lpstr> </vt:lpstr>
      <vt:lpstr>自主学习的评价方法</vt:lpstr>
      <vt:lpstr>自主学习的未来发展</vt:lpstr>
      <vt:lpstr>第2章 自主学习的教学策略</vt:lpstr>
      <vt:lpstr> </vt:lpstr>
      <vt:lpstr>设计启发性问题</vt:lpstr>
      <vt:lpstr>分层次指导学生</vt:lpstr>
      <vt:lpstr>提倡合作学习</vt:lpstr>
      <vt:lpstr>第3章 自主学习的教学设计</vt:lpstr>
      <vt:lpstr>设计个性化学习任务</vt:lpstr>
      <vt:lpstr>制定明确的学习目标</vt:lpstr>
      <vt:lpstr>提供及时的反馈</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2024-09-29T14:11:31.000</cp:lastPrinted>
  <dcterms:created xsi:type="dcterms:W3CDTF">2024-09-29T06:11:31Z</dcterms:created>
  <dcterms:modified xsi:type="dcterms:W3CDTF">2024-09-29T06:11:32Z</dcterms:modified>
</cp:coreProperties>
</file>