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E30F1B-1022-48ED-B64A-0DA1F1AF4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0A4186-48C7-48C8-A814-2DDD7F26E1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DBB0CF3-7972-40C2-BF3E-57F2CCE0E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7568E8-90B4-4E30-9513-004FDEC1CD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F9290E-5725-46CF-B465-9C197A0259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F24A84-A59F-4367-9C4A-B9492F2F54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8B078B-1B8F-4885-B053-CB58C90A69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C6B679-707F-4BBC-BCB2-9DD16CC137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ECC134-81F3-461F-8D4D-A414297CF5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AE8B82-A306-4334-B73D-08A9780815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11E0A8-E5F3-481E-A2C5-549BEA523B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10410121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马克思主义社会科学方法论在思想政治教育专业研究中的运用</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马克思主义社会科学方法论概述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思想政治教育专业研究现状与挑战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马克思主义社会科学方法论在思想政治教育专业研究中的运用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马克思主义社会科学方法论对思想政治教育专业的启示与意义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rot="-2700000" flipV="1">
            <a:off x="8223978" y="1744645"/>
            <a:ext cx="2833772" cy="7304932"/>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rot="-2700000">
            <a:off x="10515259" y="-2241425"/>
            <a:ext cx="2982918" cy="4296683"/>
          </a:xfrm>
          <a:prstGeom prst="roundRect">
            <a:avLst>
              <a:gd name="adj" fmla="val 16667"/>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580034" y="181253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马克思主义社会科学方法论作为马克思主义的重要组成部分，为思想政治教育专业研究提供了科学的理论指导和方法论支持。</a:t>
            </a:r>
          </a:p>
        </p:txBody>
      </p:sp>
      <p:sp>
        <p:nvSpPr>
          <p:cNvPr id="5" name="TextBox 5"/>
          <p:cNvSpPr txBox="1"/>
          <p:nvPr/>
        </p:nvSpPr>
        <p:spPr>
          <a:xfrm>
            <a:off x="580034" y="3100507"/>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在当前社会背景下，思想政治教育面临着新的挑战和机遇，需要运用马克思主义社会科学方法论进行深入研究，以更好地适应时代发展的需要。</a:t>
            </a:r>
          </a:p>
        </p:txBody>
      </p:sp>
      <p:sp>
        <p:nvSpPr>
          <p:cNvPr id="6" name="TextBox 6"/>
          <p:cNvSpPr txBox="1"/>
          <p:nvPr/>
        </p:nvSpPr>
        <p:spPr>
          <a:xfrm>
            <a:off x="615973" y="4402320"/>
            <a:ext cx="5095875"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通过研究马克思主义社会科学方法论在思想政治教育专业研究中的运用，可以推动思想政治教育学科的深入发展，提高思想政治教育的针对性和实效性。</a:t>
            </a:r>
          </a:p>
        </p:txBody>
      </p:sp>
      <p:sp>
        <p:nvSpPr>
          <p:cNvPr id="7" name="AutoShape 7"/>
          <p:cNvSpPr/>
          <p:nvPr/>
        </p:nvSpPr>
        <p:spPr>
          <a:xfrm>
            <a:off x="454963" y="195259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5958" y="323855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65958" y="4541391"/>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0" name="Picture 10"/>
          <p:cNvPicPr>
            <a:picLocks noChangeAspect="1"/>
          </p:cNvPicPr>
          <p:nvPr/>
        </p:nvPicPr>
        <p:blipFill>
          <a:blip r:embed="rId2"/>
          <a:srcRect l="15717" r="15717"/>
          <a:stretch>
            <a:fillRect/>
          </a:stretch>
        </p:blipFill>
        <p:spPr>
          <a:xfrm>
            <a:off x="6774259" y="1242134"/>
            <a:ext cx="5232459" cy="508750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探讨马克思主义社会科学方法论在思想政治教育专业研究中的运用，分析其在解决思想政治教育实际问题中的作用，提出加强思想政治教育专业研究的对策和建议。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如何运用马克思主义社会科学方法论指导思想政治教育专业研究？如何在实践中发挥马克思主义社会科学方法论的作用？如何推动思想政治教育学科的深入发展？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文献研究法、案例分析法、比较分析法等。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首先梳理马克思主义社会科学方法论的基本概念和原理，然后分析其在思想政治教育专业研究中的运用现状，接着探讨其在解决思想政治教育实际问题中的作用，最后提出加强思想政治教育专业研究的对策和建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研究思路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研究方法与思路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马克思主义社会科学方法论概述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马克思主义社会科学方法论是以辩证唯物主义和历史唯物主义为基础，揭示社会现象的本质和规律，指导社会科学研究的方法论体系。</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强调理论与实践的统一，理论来源于实践并指导实践。</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认为社会科学研究应置于历史发展过程中，揭示历史发展的内在逻辑。</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承认在阶级社会中，社会科学研究具有阶级性。</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坚持实事求是、客观公正的研究态度，追求科学真理。</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实践性</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阶级性</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科学性</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历史性</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马克思主义社会科学方法论的定义与特点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马克思主义社会科学方法论的核心思想</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历史唯物主义</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认为社会存在决定社会意识，社会历史发展具有客观规律性。</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人民群众是历史的创造者</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认为人民群众是社会物质财富和精神财富的创造者，是社会变革的决定力量。</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辩证唯物主义</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强调事物发展的内在矛盾运动，以及事物间的普遍联系和永恒发展。</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阶级斗争和无产阶级革命</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指出在阶级社会中，阶级斗争是推动历史发展的重要动力，无产阶级革命是推翻资产阶级统治、实现社会主义和共产主义的必由之路。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马克思主义社会科学方法论的历史与发展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马克思、恩格斯创立：19世纪40年代，马克思、恩格斯在批判继承德国古典哲学的基础上，创立了辩证唯物主义和历史唯物主义，为社会科学方法论奠定了基础。</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列宁、斯大林的发展：列宁、斯大林在领导俄国革命和社会主义建设过程中，进一步发展了马克思主义社会科学方法论，提出了帝国主义论、一国建成社会主义等理论。</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毛泽东、邓小平的贡献：毛泽东、邓小平在领导中国革命和改革开放过程中，将马克思主义社会科学方法论与中国实际相结合，形成了毛泽东思想、邓小平理论等重要成果。</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当代中国的创新与发展：进入新时代以来，以习近平同志为核心的党中央在推进中国特色社会主义事业过程中，不断创新和发展马克思主义社会科学方法论，提出了习近平新时代中国特色社会主义思想等一系列重要理论创新成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思想政治教育专业研究现状与挑战</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27398" b="273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396" b="33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924" b="2892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思想政治教育专业研究现状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研究领域不断拓展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随着社会的不断发展，思想政治教育专业的研究领域也在不断拓展，涉及政治、经济、文化、社会等多个方面。</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研究方法不断创新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思想政治教育专业的研究方法不断创新，除了传统的文献研究、实证研究等方法外，还引入了大数据、人工智能等新技术手段。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研究成果不断涌现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近年来，思想政治教育专业的研究成果不断涌现，包括学术论文、专著、研究报告等，为学科发展提供了有力支撑。</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研究方法不够规范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在思想政治教育专业的研究中，研究方法不够规范，存在数据收集和处理不够严谨、样本选择不够科学等问题。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理论与实践脱节</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思想政治教育专业的理论与实践存在脱节现象，理论研究与实践应用未能有效结合，导致研究成果的转化和应用效果不佳。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学科定位不够清晰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当前，思想政治教育专业的学科定位不够清晰，与其他相关学科的界限不够明确，导致研究方向不够聚焦。</a:t>
            </a:r>
          </a:p>
        </p:txBody>
      </p:sp>
      <p:pic>
        <p:nvPicPr>
          <p:cNvPr id="10" name="Picture 10"/>
          <p:cNvPicPr>
            <a:picLocks noChangeAspect="1"/>
          </p:cNvPicPr>
          <p:nvPr/>
        </p:nvPicPr>
        <p:blipFill>
          <a:blip r:embed="rId2"/>
          <a:srcRect l="16625" r="16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思想政治教育专业面临的挑战与问题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实践应用研究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随着社会的不断发展，思想政治教育专业的实践应用研究将更加重要，需要关注社会热点问题，为政府和企业提供有针对性的解决方案。</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学科交叉融合</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未来，思想政治教育专业将更加注重与其他相关学科的交叉融合，借鉴其他学科的理论和方法，推动学科的创新发展。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国际化发展趋势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在全球化背景下，思想政治教育专业的国际化发展趋势日益明显，需要加强与国际学术界的交流与合作，推动学科的国际化发展。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2">
            <a:alphaModFix/>
          </a:blip>
          <a:srcRect l="14417" r="1441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9292" r="9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0708" r="20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思想政治教育专业的发展趋势与前景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https://d.book118.com/956104101211010044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2024-09-13T07:03:35.889</cp:lastPrinted>
  <dcterms:created xsi:type="dcterms:W3CDTF">2024-09-12T23:03:35Z</dcterms:created>
  <dcterms:modified xsi:type="dcterms:W3CDTF">2024-09-12T23:03:38Z</dcterms:modified>
</cp:coreProperties>
</file>