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D233D-1519-40B5-B135-1DCC18F4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72D14-1703-470E-B67B-94777CC34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1EA2B-225F-4B86-A0E4-82A6CC10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1AB89-05ED-44D4-B0EB-43463F24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7F6806-DFD2-4F4F-B40D-5482552FA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DB101-28E7-4A2A-B89B-4D244D2EA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6E1CE-6D3A-47D7-8EC1-180277B79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5BEE0-8AA5-4A5C-BEB6-DA8BDE01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E235D-B83B-4CB4-8EA4-D78A7EB80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5E106-505C-45F6-A89B-100CF987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4677C-BF81-4ED7-B42F-8A9A61FB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10034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抽脂护理查房PPT\n## 1.抽脂护理的基本概念与重要性\n### 1.1抽脂护理的定义与目的\n### 1.2抽脂护理的重要性及影响\n### 1.3抽脂护理的适应症与禁忌症\n## 2.抽脂护理的术前准备与术后护理\n### 2.1术前准备工作的重要性\n### 2.2术后的护理措施与注意事项\n### 2.3患者的心理建设与沟通\n## 3.抽脂护理的常见问题与处理方法\n### 3.1抽脂术后常见的问题及原因\n### 3.2抽脂护理问题的处理方法\n### 3.3预防抽脂护理问题的策略\n## 4.抽脂护理的案例分析\n### 4.1成功的抽脂护理案例分享\n### 4.2抽脂护理失败的案例分析\n### 4.3从案例中学习的经验与教训\n## 5.抽脂护理的未来发展趋势与挑战\n### 5.1抽脂护理技术的创新与发展\n### 5.2抽脂护理市场的需求变化\n### 5.3应对未来挑战的策略与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抽脂护理查房PPT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抽脂护理的基本概念与重要性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抽脂护理是指针对抽脂手术后的患者进行的一系列护理措施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包括术后的伤口护理、疼痛管理、肿胀消除等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目的是帮助患者尽快恢复，减少并发症的发生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提高手术效果，达到患者的期望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抽脂护理是一种综合性的护理方式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涉及患者的生理、心理和社会层面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需要护士、医生、患者等多方面的合作与沟通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抽脂护理的目的是促进患者康复，提高生活质量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减少术后不适，提高患者的满意度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防止术后并发症，降低再次手术的风险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抽脂护理的定义与目的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抽脂护理对于患者的康复至关重要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正确的护理措施可以加速患者的恢复进程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减少术后并发症的发生，提高手术成功率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提高患者的生活质量，降低再次手术的风险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抽脂护理对于医疗机构和医护人员也具有重要意义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高质量的抽脂护理可以提高医疗服务质量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有助于提高医疗机构的声誉和竞争力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抽脂护理的重要性及影响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抽脂护理的适应症与禁忌症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抽脂护理的适应症主要包括：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身体脂肪过多，影响健康和美观的人群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通过饮食和运动等方法无法达到减肥效果的人群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有抽脂手术需求，希望通过手术改善体型的人群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抽脂护理的禁忌症主要包括：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有严重心血管疾病、糖尿病、肾脏疾病等慢性病患者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手术区域有感染、炎症、肿瘤等病变的人群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妊娠期、哺乳期、月经期等特殊时期的女性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对手术效果期望过高，无法承受术后可能并发症的人群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抽脂护理的术前准备与术后护理</a:t>
            </a:r>
            <a:endParaRPr/>
          </a:p>
        </p:txBody>
      </p:sp>
      <p:sp>
        <p:nvSpPr>
          <p:cNvPr id="1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术前准备工作的重要性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术前准备工作是保证手术顺利进行的关键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包括患者身体检查、手术方案制定、术前谈话等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可以及时发现并解决潜在问题，降低手术风险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有助于患者了解手术过程，提高对手术的信心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术前准备工作有助于提高手术效果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准确的手术方案可以确保手术效果符合患者的期望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良好的心理准备有助于患者在术后更好地配合护理工作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充分的术前准备可以缩短手术时间，减少术后不适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术后的护理措施主要包括：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疼痛管理：给予适当的止痛药物，减轻患者痛苦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肿胀消除：采用按摩、热敷等方法，促进血液循环，减轻肿胀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术后康复指导：指导患者进行适当的运动和饮食调整，帮助患者尽快恢复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术后的注意事项主要包括：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严格遵守医嘱，按时服药，定期复查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保持伤口清洁，避免剧烈运动，防止碰撞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注意休息，避免长时间站立或坐着，以免影响血液循环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如有不适，及时与医护人员沟通，及时处理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术后的护理措施与注意事项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患者的心理建设对于术后康复非常重要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良好的心理状态有助于患者更好地应对术后不适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可以提高患者对手术效果的期望，增加信心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有助于患者积极参与术后护理，提高康复效果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与患者保持良好的沟通是抽脂护理的重要环节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医护人员需要了解患者的需求和期望，提供个性化的护理方案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患者需要了解手术过程和术后护理的重要性，积极配合护理工作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通过有效的沟通，可以及时发现并解决问题，提高护理质量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患者的心理建设与沟通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抽脂护理的常见问题与处理方法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https://d.book118.com/956110034011010103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抽脂护理查房PPT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2024-09-28T04:00:55.769</cp:lastPrinted>
  <dcterms:created xsi:type="dcterms:W3CDTF">2024-09-27T20:00:55Z</dcterms:created>
  <dcterms:modified xsi:type="dcterms:W3CDTF">2024-09-27T20:00:57Z</dcterms:modified>
</cp:coreProperties>
</file>