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BE887-2334-44DD-B48E-FE4CC175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3F695-E580-480A-9B1D-AC3C3D85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A81A3-10E2-4D08-8054-0B5AFABD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5C66B-B4DF-47C6-9C4B-A949DC1B3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89CF52-0575-4370-AD8A-F41CABEE3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E2AA5-C1E2-4CD6-B329-D9A1C45E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93E75-0DB0-4170-AC0F-459514040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A6586-4854-4E1D-B96C-A6D2565E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8D894-3B6D-42E0-9BA8-2114CDFBA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257B2-3DA6-4F1D-82A9-FF08B939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6F220-D08C-405E-A12E-AE793E96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11115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社会实践学习总结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社会实践学习内容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建议与意见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随着社会的快速发展，对人才的需求也日益多样化。通过社会实践学习，可以帮助学生更好地适应社会需求，提升就业竞争力。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社会实践学习可以让学生接触到更多的社会现象和问题，从而拓展知识视野，增强对社会的认知和理解。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拓展知识视野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通过参与社会实践活动，学生可以提升实践能力，包括沟通、协作、创新、解决问题等方面的能力。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本次汇报将详细介绍在社会实践学习中所参与的具体活动和内容，包括实践主题、实践形式、实践时间等。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实践学习内容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将展示在社会实践学习中所取得的成果，包括调研报告、案例分析、活动照片等。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实践成果展示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将分享在社会实践学习中的经验教训和心得体会，包括遇到的问题、解决问题的方法以及所获得的启示和感悟。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经验教训分享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将展望未来的社会实践学习计划和目标，包括希望参与的实践项目、期望达成的实践成果以及个人成长规划等。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社会实践学习内容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14" r="331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本次社会实践的主题是“关注留守儿童，传递爱与温暖”。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通过实践活动，了解留守儿童的生活状况和心理需求，为他们提供关爱和帮助，同时培养参与者的社会责任感和奉献精神。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实践主题与目的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本次社会实践地点位于某偏远山区的留守儿童学校。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活动持续了一周时间，从XX月XX日至XX月XX日。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实践地点与时间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实践地点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本次实践活动共有20名参与者，包括10名大学生志愿者和10名社会爱心人士。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根据活动需要，参与者被分为教学组、心理辅导组、生活保障组和文艺表演组四个小组，分别负责留守儿童的教学辅导、心理关怀、生活照顾和文艺娱乐等工作。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实践过程与成果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明确本次社会实践的主题和目标，确保实践活动有明确的方向和目的。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确定实践主题和目标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根据实践主题和目标，制定详细的实践计划，包括时间、地点、人员分工等。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按照实践计划，认真组织实践活动，确保活动的顺利进行。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实施实践活动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在实践活动结束后，及时总结经验教训，为今后的实践活动提供参考。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总结实践经验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实践流程安排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提高了社会实践能力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通过本次实践活动，同学们的社会实践能力得到了显著提高，更加熟悉社会实践的流程和注意事项。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增强了团队合作意识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在实践活动中，同学们相互协作、共同努力，增强了团队合作意识。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拓展了人际关系网络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通过与社会各界的接触和交流，同学们拓展了人际关系网络，为今后的职业发展打下了良好基础。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在实践活动中，部分资源无法及时获取，影响了实践效果。解决方案：提前与相关部门或单位沟通联系，确保所需资源的及时供应。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由于时间紧迫，导致部分实践活动无法充分展开。解决方案：提前制定详细的实践计划，合理安排时间，确保实践活动的顺利进行。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人员配合不够默契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在实践活动中，部分同学之间的配合不够默契，影响了实践效果。解决方案：加强团队建设，提高同学们的团队合作意识和协作能力。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https://d.book118.com/956111115221010100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2024-09-25T02:35:30.377</cp:lastPrinted>
  <dcterms:created xsi:type="dcterms:W3CDTF">2024-09-24T18:35:30Z</dcterms:created>
  <dcterms:modified xsi:type="dcterms:W3CDTF">2024-09-24T18:35:32Z</dcterms:modified>
</cp:coreProperties>
</file>