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F9716-68DB-46BA-9E8D-DEA668AA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3508C-8FD1-4CDF-B16D-FD3973A2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D21C-D376-4826-AFF8-BCA9B1DCD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D3B47-731F-456C-B357-FDC5B5642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24B1F-9E56-4BD8-B259-EF854A98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F788C-9AAD-4593-80ED-E607A0933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7236C-FEE7-4DE4-A58C-5921917D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093EA-7F7B-4504-971B-A7B3ACE8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4D5CE-D8C9-4424-AD94-223EC81D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82465-D84E-4A55-9ACA-FB8D6E81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5124F-DC83-4419-921B-184CAC1CC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1122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纸行业2024年人事发展新趋势与制度创新方向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纸行业人事发展现状分析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2024年纸行业人事发展新趋势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制度创新方向探讨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纸行业人事发展策略建议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随着科技的进步和环保意识的提高，纸行业正经历着深刻的变革。人事发展作为企业管理的重要组成部分，对于纸行业的可持续发展具有重要意义。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纸行业人事发展背景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探讨纸行业人事发展的新趋势以及制度创新的方向，有助于企业更好地应对市场变化，提升竞争力，实现可持续发展。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发展趋势与制度创新的意义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230" r="13230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5967" r="159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本报告旨在分析纸行业人事发展的现状，预测未来趋势，并提出相应的制度创新建议，为纸行业企业提供参考。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本报告将涵盖纸行业人事管理的各个方面，包括招聘、培训、绩效管理、薪酬福利等，并针对未来发展趋势提出制度创新的方向和建议。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纸行业人事发展现状分析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人力资源供需矛盾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随着纸行业的快速发展，人力资源需求不断增长，但供给不足，导致人才短缺现象严重。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人才流失问题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纸行业竞争激烈，部分企业存在人才流失问题，影响了企业的稳定和发展。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人力资源配置不合理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部分企业存在人力资源配置不合理的问题，如人才浪费、岗位不匹配等，导致企业运营效率下降。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技能型人才需求增加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纸行业对技能型人才的需求不断增加，如造纸工艺、设备维护等领域的专业技能人才。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复合型人才受追捧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具备多种技能和知识背景的复合型人才在纸行业中越来越受到重视，成为企业争夺的重点。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高素质人才占比提高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随着纸行业的转型升级，对高素质人才的需求不断增加，高素质人才在企业中的占比逐渐提高。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部分企业对员工培训的投入不足，缺乏系统性和针对性的培训计划和课程。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培训投入不足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员工发展通道不畅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部分企业虽然开展了员工培训，但由于培训内容与实际工作需求脱节，导致培训效果不佳。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部分企业中员工晋升通道不畅、激励机制不完善等问题，制约了员工的个人发展和企业的长远发展。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2024年纸行业人事发展新趋势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564" r="285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利用大数据、人工智能等技术，实现招聘流程的自动化和智能化，提高招聘效率和准确性。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数字化招聘与人才筛选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借助数字化技术，为员工提供个性化的在线学习资源和培训平台，促进员工职业发展和技能提升。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员工培训与在线学习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通过数字化工具对员工绩效进行实时监控和评估，为管理层提供数据支持，优化绩效管理制度。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智能化绩效管理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环保培训与宣传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加强员工环保意识和技能培训，鼓励员工参与环保公益活动，提升企业整体环保形象。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绿色招聘与用工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在招聘过程中注重应聘者的环保意识和实践经验，鼓励企业采用环保材料和工艺，降低对环境的影响。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员工健康与福利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关注员工身心健康，提供健康检查、绿色办公环境等福利措施，提高员工满意度和忠诚度。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绿色环保理念在人事管理中的应用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https://d.book118.com/956111221222010034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2024-09-04T08:11:21.429</cp:lastPrinted>
  <dcterms:created xsi:type="dcterms:W3CDTF">2024-09-04T00:11:21Z</dcterms:created>
  <dcterms:modified xsi:type="dcterms:W3CDTF">2024-09-04T00:11:23Z</dcterms:modified>
</cp:coreProperties>
</file>