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340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17445-014B-4A57-B4D8-799301547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3BFBE-2C90-4C85-9838-D9452B43C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A2CC3-7E55-4156-8531-4A5638976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3B6A2-FBE9-4C17-8255-19A7DD6AC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6B1FEE-39D7-43B4-8859-18C5C94ED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E0B70A-40A6-48E7-BC38-5A0B1B904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43CF72-7EEF-40FE-A47A-F6DEF2898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065D8-37DD-4680-AA76-51CBC9B9A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4DFEA-2850-4A61-ACA4-501C446C8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F3CDF-221D-4C7F-9318-B1109B4E1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B8251-E736-4B22-BB58-89A406E5C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Rectangle 41677_#color-2109&amp;708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Rectangle 41676_#color-2109&amp;711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Rectangle 1_#color-2109&amp;714"/>
          <p:cNvSpPr/>
          <p:nvPr userDrawn="1">
            <p:custDataLst>
              <p:tags r:id="rId3"/>
            </p:custDataLst>
          </p:nvPr>
        </p:nvSpPr>
        <p:spPr>
          <a:xfrm>
            <a:off x="3593592" y="6144768"/>
            <a:ext cx="5266944" cy="713232"/>
          </a:xfrm>
          <a:custGeom>
            <a:rect l="l" t="t" r="r" b="b"/>
            <a:pathLst>
              <a:path w="5266944" h="713232">
                <a:moveTo>
                  <a:pt x="5266944" y="713232"/>
                </a:moveTo>
                <a:lnTo>
                  <a:pt x="0" y="713232"/>
                </a:lnTo>
                <a:lnTo>
                  <a:pt x="2423160" y="18288"/>
                </a:lnTo>
                <a:cubicBezTo>
                  <a:pt x="2496312" y="0"/>
                  <a:pt x="2560320" y="-9144"/>
                  <a:pt x="2633472" y="9144"/>
                </a:cubicBezTo>
                <a:lnTo>
                  <a:pt x="5266944" y="7132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Rectangle 41672_#color-2109&amp;717"/>
          <p:cNvSpPr/>
          <p:nvPr userDrawn="1">
            <p:custDataLst>
              <p:tags r:id="rId4"/>
            </p:custDataLst>
          </p:nvPr>
        </p:nvSpPr>
        <p:spPr>
          <a:xfrm>
            <a:off x="5129784" y="0"/>
            <a:ext cx="1993392" cy="521208"/>
          </a:xfrm>
          <a:custGeom>
            <a:rect l="l" t="t" r="r" b="b"/>
            <a:pathLst>
              <a:path w="1993392" h="521208">
                <a:moveTo>
                  <a:pt x="1993392" y="0"/>
                </a:moveTo>
                <a:lnTo>
                  <a:pt x="1060704" y="512064"/>
                </a:lnTo>
                <a:cubicBezTo>
                  <a:pt x="1024128" y="530352"/>
                  <a:pt x="978408" y="530352"/>
                  <a:pt x="941832" y="512064"/>
                </a:cubicBezTo>
                <a:lnTo>
                  <a:pt x="0" y="0"/>
                </a:lnTo>
                <a:lnTo>
                  <a:pt x="1993392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Rectangle 41674_#color-2109&amp;720"/>
          <p:cNvSpPr/>
          <p:nvPr userDrawn="1">
            <p:custDataLst>
              <p:tags r:id="rId5"/>
            </p:custDataLst>
          </p:nvPr>
        </p:nvSpPr>
        <p:spPr>
          <a:xfrm>
            <a:off x="9326880" y="4882896"/>
            <a:ext cx="594360" cy="594360"/>
          </a:xfrm>
          <a:custGeom>
            <a:rect l="l" t="t" r="r" b="b"/>
            <a:pathLst>
              <a:path w="594360" h="594360">
                <a:moveTo>
                  <a:pt x="18288" y="329184"/>
                </a:moveTo>
                <a:cubicBezTo>
                  <a:pt x="-9144" y="310896"/>
                  <a:pt x="-9144" y="283464"/>
                  <a:pt x="18288" y="256032"/>
                </a:cubicBezTo>
                <a:lnTo>
                  <a:pt x="256032" y="18288"/>
                </a:lnTo>
                <a:cubicBezTo>
                  <a:pt x="283464" y="-9144"/>
                  <a:pt x="310896" y="-9144"/>
                  <a:pt x="329184" y="18288"/>
                </a:cubicBezTo>
                <a:lnTo>
                  <a:pt x="576072" y="256032"/>
                </a:lnTo>
                <a:cubicBezTo>
                  <a:pt x="594360" y="283464"/>
                  <a:pt x="594360" y="310896"/>
                  <a:pt x="576072" y="329184"/>
                </a:cubicBezTo>
                <a:lnTo>
                  <a:pt x="329184" y="576072"/>
                </a:lnTo>
                <a:cubicBezTo>
                  <a:pt x="310896" y="594360"/>
                  <a:pt x="283464" y="594360"/>
                  <a:pt x="256032" y="576072"/>
                </a:cubicBezTo>
                <a:lnTo>
                  <a:pt x="18288" y="329184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Rectangle 41673_#color-2109&amp;723"/>
          <p:cNvSpPr/>
          <p:nvPr userDrawn="1">
            <p:custDataLst>
              <p:tags r:id="rId6"/>
            </p:custDataLst>
          </p:nvPr>
        </p:nvSpPr>
        <p:spPr>
          <a:xfrm>
            <a:off x="2176272" y="1545336"/>
            <a:ext cx="868680" cy="868680"/>
          </a:xfrm>
          <a:custGeom>
            <a:rect l="l" t="t" r="r" b="b"/>
            <a:pathLst>
              <a:path w="868680" h="868680">
                <a:moveTo>
                  <a:pt x="18288" y="475488"/>
                </a:moveTo>
                <a:cubicBezTo>
                  <a:pt x="-9144" y="448056"/>
                  <a:pt x="-9144" y="420624"/>
                  <a:pt x="18288" y="402336"/>
                </a:cubicBezTo>
                <a:lnTo>
                  <a:pt x="402336" y="18288"/>
                </a:lnTo>
                <a:cubicBezTo>
                  <a:pt x="420624" y="-9144"/>
                  <a:pt x="448056" y="-9144"/>
                  <a:pt x="475488" y="18288"/>
                </a:cubicBezTo>
                <a:lnTo>
                  <a:pt x="859536" y="402336"/>
                </a:lnTo>
                <a:cubicBezTo>
                  <a:pt x="877824" y="420624"/>
                  <a:pt x="877824" y="448056"/>
                  <a:pt x="859536" y="475488"/>
                </a:cubicBezTo>
                <a:lnTo>
                  <a:pt x="475488" y="859536"/>
                </a:lnTo>
                <a:cubicBezTo>
                  <a:pt x="448056" y="877824"/>
                  <a:pt x="420624" y="877824"/>
                  <a:pt x="402336" y="859536"/>
                </a:cubicBezTo>
                <a:lnTo>
                  <a:pt x="18288" y="47548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2197848"/>
            <a:ext cx="10515600" cy="1847625"/>
          </a:xfrm>
        </p:spPr>
        <p:txBody>
          <a:bodyPr wrap="square" anchor="b" anchorCtr="0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5152" y="4302506"/>
            <a:ext cx="10515600" cy="530987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Rectangle 41675_#color-2109&amp;726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75000"/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#项图片_#color-2109&amp;741"/>
          <p:cNvSpPr/>
          <p:nvPr userDrawn="1">
            <p:custDataLst>
              <p:tags r:id="rId2"/>
            </p:custDataLst>
          </p:nvPr>
        </p:nvSpPr>
        <p:spPr>
          <a:xfrm>
            <a:off x="2980944" y="1188720"/>
            <a:ext cx="1325880" cy="1325880"/>
          </a:xfrm>
          <a:custGeom>
            <a:rect l="l" t="t" r="r" b="b"/>
            <a:pathLst>
              <a:path w="1325880" h="1325880">
                <a:moveTo>
                  <a:pt x="36576" y="749808"/>
                </a:moveTo>
                <a:cubicBezTo>
                  <a:pt x="-9144" y="704088"/>
                  <a:pt x="-9144" y="621792"/>
                  <a:pt x="36576" y="576072"/>
                </a:cubicBezTo>
                <a:lnTo>
                  <a:pt x="576072" y="36576"/>
                </a:lnTo>
                <a:cubicBezTo>
                  <a:pt x="621792" y="-9144"/>
                  <a:pt x="704088" y="-9144"/>
                  <a:pt x="749808" y="36576"/>
                </a:cubicBezTo>
                <a:lnTo>
                  <a:pt x="1289304" y="576072"/>
                </a:lnTo>
                <a:cubicBezTo>
                  <a:pt x="1335024" y="621792"/>
                  <a:pt x="1335024" y="704088"/>
                  <a:pt x="1289304" y="749808"/>
                </a:cubicBezTo>
                <a:lnTo>
                  <a:pt x="749808" y="1289304"/>
                </a:lnTo>
                <a:cubicBezTo>
                  <a:pt x="704088" y="1335024"/>
                  <a:pt x="621792" y="1335024"/>
                  <a:pt x="576072" y="1289304"/>
                </a:cubicBezTo>
                <a:lnTo>
                  <a:pt x="36576" y="74980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#项图片_#color-2109&amp;744"/>
          <p:cNvSpPr/>
          <p:nvPr userDrawn="1">
            <p:custDataLst>
              <p:tags r:id="rId3"/>
            </p:custDataLst>
          </p:nvPr>
        </p:nvSpPr>
        <p:spPr>
          <a:xfrm>
            <a:off x="1563624" y="3227832"/>
            <a:ext cx="2569464" cy="2569464"/>
          </a:xfrm>
          <a:custGeom>
            <a:rect l="l" t="t" r="r" b="b"/>
            <a:pathLst>
              <a:path w="2569464" h="2569464">
                <a:moveTo>
                  <a:pt x="36576" y="1371600"/>
                </a:moveTo>
                <a:cubicBezTo>
                  <a:pt x="-9144" y="1325880"/>
                  <a:pt x="-9144" y="1243584"/>
                  <a:pt x="36576" y="1197864"/>
                </a:cubicBezTo>
                <a:lnTo>
                  <a:pt x="1197864" y="36576"/>
                </a:lnTo>
                <a:cubicBezTo>
                  <a:pt x="1243584" y="-9144"/>
                  <a:pt x="1325880" y="-9144"/>
                  <a:pt x="1371600" y="36576"/>
                </a:cubicBezTo>
                <a:lnTo>
                  <a:pt x="2532888" y="1197864"/>
                </a:lnTo>
                <a:cubicBezTo>
                  <a:pt x="2578608" y="1243584"/>
                  <a:pt x="2578608" y="1325880"/>
                  <a:pt x="2532888" y="1371600"/>
                </a:cubicBezTo>
                <a:lnTo>
                  <a:pt x="1371600" y="2532888"/>
                </a:lnTo>
                <a:cubicBezTo>
                  <a:pt x="1325880" y="2578608"/>
                  <a:pt x="1243584" y="2578608"/>
                  <a:pt x="1197864" y="2532888"/>
                </a:cubicBezTo>
                <a:lnTo>
                  <a:pt x="36576" y="137160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#项图片_#color-2109&amp;747"/>
          <p:cNvSpPr/>
          <p:nvPr userDrawn="1">
            <p:custDataLst>
              <p:tags r:id="rId4"/>
            </p:custDataLst>
          </p:nvPr>
        </p:nvSpPr>
        <p:spPr>
          <a:xfrm>
            <a:off x="1051560" y="2862072"/>
            <a:ext cx="1143000" cy="1143000"/>
          </a:xfrm>
          <a:custGeom>
            <a:rect l="l" t="t" r="r" b="b"/>
            <a:pathLst>
              <a:path w="1143000" h="1143000">
                <a:moveTo>
                  <a:pt x="18288" y="603504"/>
                </a:moveTo>
                <a:cubicBezTo>
                  <a:pt x="-9144" y="585216"/>
                  <a:pt x="-9144" y="557784"/>
                  <a:pt x="18288" y="530352"/>
                </a:cubicBezTo>
                <a:lnTo>
                  <a:pt x="530352" y="18288"/>
                </a:lnTo>
                <a:cubicBezTo>
                  <a:pt x="557784" y="-9144"/>
                  <a:pt x="585216" y="-9144"/>
                  <a:pt x="603504" y="18288"/>
                </a:cubicBezTo>
                <a:lnTo>
                  <a:pt x="1124712" y="530352"/>
                </a:lnTo>
                <a:cubicBezTo>
                  <a:pt x="1143000" y="557784"/>
                  <a:pt x="1143000" y="585216"/>
                  <a:pt x="1124712" y="603504"/>
                </a:cubicBezTo>
                <a:lnTo>
                  <a:pt x="603504" y="1124712"/>
                </a:lnTo>
                <a:cubicBezTo>
                  <a:pt x="585216" y="1143000"/>
                  <a:pt x="557784" y="1143000"/>
                  <a:pt x="530352" y="1124712"/>
                </a:cubicBezTo>
                <a:lnTo>
                  <a:pt x="18288" y="603504"/>
                </a:lnTo>
              </a:path>
            </a:pathLst>
          </a:cu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#项图片_#color-2109&amp;750"/>
          <p:cNvSpPr/>
          <p:nvPr userDrawn="1">
            <p:custDataLst>
              <p:tags r:id="rId5"/>
            </p:custDataLst>
          </p:nvPr>
        </p:nvSpPr>
        <p:spPr>
          <a:xfrm>
            <a:off x="1618488" y="2194560"/>
            <a:ext cx="2459736" cy="2459736"/>
          </a:xfrm>
          <a:custGeom>
            <a:rect l="l" t="t" r="r" b="b"/>
            <a:pathLst>
              <a:path w="2459736" h="2459736">
                <a:moveTo>
                  <a:pt x="36576" y="1316736"/>
                </a:moveTo>
                <a:cubicBezTo>
                  <a:pt x="-9144" y="1271016"/>
                  <a:pt x="-9144" y="1188720"/>
                  <a:pt x="36576" y="1143000"/>
                </a:cubicBezTo>
                <a:lnTo>
                  <a:pt x="1143000" y="36576"/>
                </a:lnTo>
                <a:cubicBezTo>
                  <a:pt x="1188720" y="-9144"/>
                  <a:pt x="1271016" y="-9144"/>
                  <a:pt x="1316736" y="36576"/>
                </a:cubicBezTo>
                <a:lnTo>
                  <a:pt x="2423160" y="1143000"/>
                </a:lnTo>
                <a:cubicBezTo>
                  <a:pt x="2468880" y="1188720"/>
                  <a:pt x="2468880" y="1271016"/>
                  <a:pt x="2423160" y="1316736"/>
                </a:cubicBezTo>
                <a:lnTo>
                  <a:pt x="1316736" y="2423160"/>
                </a:lnTo>
                <a:cubicBezTo>
                  <a:pt x="1271016" y="2468880"/>
                  <a:pt x="1188720" y="2468880"/>
                  <a:pt x="1143000" y="2423160"/>
                </a:cubicBezTo>
                <a:lnTo>
                  <a:pt x="36576" y="1316736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618488" y="2167128"/>
            <a:ext cx="2459736" cy="2505456"/>
          </a:xfrm>
        </p:spPr>
        <p:txBody>
          <a:bodyPr wrap="square" anchor="ctr">
            <a:normAutofit/>
          </a:bodyPr>
          <a:lstStyle>
            <a:lvl1pPr algn="ctr">
              <a:defRPr sz="3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Rectangle 41675_#color-2109&amp;753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Rectangle 41676_#color-2109&amp;75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accent1">
              <a:lumMod val="75000"/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图片_#color-2109&amp;759"/>
          <p:cNvSpPr/>
          <p:nvPr userDrawn="1">
            <p:custDataLst>
              <p:tags r:id="rId3"/>
            </p:custDataLst>
          </p:nvPr>
        </p:nvSpPr>
        <p:spPr>
          <a:xfrm>
            <a:off x="5294376" y="1618488"/>
            <a:ext cx="1600200" cy="1600200"/>
          </a:xfrm>
          <a:custGeom>
            <a:rect l="l" t="t" r="r" b="b"/>
            <a:pathLst>
              <a:path w="1600200" h="1600200">
                <a:moveTo>
                  <a:pt x="36576" y="886968"/>
                </a:moveTo>
                <a:cubicBezTo>
                  <a:pt x="-9144" y="841248"/>
                  <a:pt x="-9144" y="758952"/>
                  <a:pt x="36576" y="704088"/>
                </a:cubicBezTo>
                <a:lnTo>
                  <a:pt x="704088" y="36576"/>
                </a:lnTo>
                <a:cubicBezTo>
                  <a:pt x="758952" y="-9144"/>
                  <a:pt x="841248" y="-9144"/>
                  <a:pt x="886968" y="36576"/>
                </a:cubicBezTo>
                <a:lnTo>
                  <a:pt x="1563624" y="704088"/>
                </a:lnTo>
                <a:cubicBezTo>
                  <a:pt x="1609344" y="758952"/>
                  <a:pt x="1609344" y="841248"/>
                  <a:pt x="1563624" y="886968"/>
                </a:cubicBezTo>
                <a:lnTo>
                  <a:pt x="886968" y="1563624"/>
                </a:lnTo>
                <a:cubicBezTo>
                  <a:pt x="841248" y="1609344"/>
                  <a:pt x="758952" y="1609344"/>
                  <a:pt x="704088" y="1563624"/>
                </a:cubicBezTo>
                <a:lnTo>
                  <a:pt x="36576" y="88696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Rectangle 41678_#color-2109&amp;762"/>
          <p:cNvSpPr/>
          <p:nvPr userDrawn="1">
            <p:custDataLst>
              <p:tags r:id="rId4"/>
            </p:custDataLst>
          </p:nvPr>
        </p:nvSpPr>
        <p:spPr>
          <a:xfrm>
            <a:off x="4855464" y="1764792"/>
            <a:ext cx="457200" cy="457200"/>
          </a:xfrm>
          <a:custGeom>
            <a:rect l="l" t="t" r="r" b="b"/>
            <a:pathLst>
              <a:path w="457200" h="457200">
                <a:moveTo>
                  <a:pt x="18288" y="265176"/>
                </a:moveTo>
                <a:cubicBezTo>
                  <a:pt x="-9144" y="246888"/>
                  <a:pt x="-9144" y="210312"/>
                  <a:pt x="18288" y="192024"/>
                </a:cubicBezTo>
                <a:lnTo>
                  <a:pt x="192024" y="18288"/>
                </a:lnTo>
                <a:cubicBezTo>
                  <a:pt x="210312" y="-9144"/>
                  <a:pt x="246888" y="-9144"/>
                  <a:pt x="265176" y="18288"/>
                </a:cubicBezTo>
                <a:lnTo>
                  <a:pt x="448056" y="192024"/>
                </a:lnTo>
                <a:cubicBezTo>
                  <a:pt x="466344" y="210312"/>
                  <a:pt x="466344" y="246888"/>
                  <a:pt x="448056" y="265176"/>
                </a:cubicBezTo>
                <a:lnTo>
                  <a:pt x="265176" y="448056"/>
                </a:lnTo>
                <a:cubicBezTo>
                  <a:pt x="246888" y="466344"/>
                  <a:pt x="210312" y="466344"/>
                  <a:pt x="192024" y="448056"/>
                </a:cubicBezTo>
                <a:lnTo>
                  <a:pt x="18288" y="265176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Rectangle 41679_#color-2109&amp;765"/>
          <p:cNvSpPr/>
          <p:nvPr userDrawn="1">
            <p:custDataLst>
              <p:tags r:id="rId5"/>
            </p:custDataLst>
          </p:nvPr>
        </p:nvSpPr>
        <p:spPr>
          <a:xfrm>
            <a:off x="6922008" y="2715768"/>
            <a:ext cx="228600" cy="228600"/>
          </a:xfrm>
          <a:custGeom>
            <a:rect l="l" t="t" r="r" b="b"/>
            <a:pathLst>
              <a:path w="228600" h="228600">
                <a:moveTo>
                  <a:pt x="9144" y="137160"/>
                </a:moveTo>
                <a:cubicBezTo>
                  <a:pt x="0" y="118872"/>
                  <a:pt x="0" y="109728"/>
                  <a:pt x="9144" y="100584"/>
                </a:cubicBezTo>
                <a:lnTo>
                  <a:pt x="100584" y="9144"/>
                </a:lnTo>
                <a:cubicBezTo>
                  <a:pt x="109728" y="0"/>
                  <a:pt x="118872" y="0"/>
                  <a:pt x="137160" y="9144"/>
                </a:cubicBezTo>
                <a:lnTo>
                  <a:pt x="219456" y="100584"/>
                </a:lnTo>
                <a:cubicBezTo>
                  <a:pt x="228600" y="109728"/>
                  <a:pt x="228600" y="118872"/>
                  <a:pt x="219456" y="137160"/>
                </a:cubicBezTo>
                <a:lnTo>
                  <a:pt x="137160" y="219456"/>
                </a:lnTo>
                <a:cubicBezTo>
                  <a:pt x="118872" y="228600"/>
                  <a:pt x="109728" y="228600"/>
                  <a:pt x="100584" y="219456"/>
                </a:cubicBezTo>
                <a:lnTo>
                  <a:pt x="9144" y="137160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 anchor="t">
            <a:normAutofit/>
          </a:bodyPr>
          <a:lstStyle>
            <a:lvl1pPr algn="ctr">
              <a:defRPr sz="46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3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Rectangle 41675_#color-2109&amp;777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tx2">
              <a:lumMod val="25000"/>
              <a:lumOff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02" name="Rectangle 41676_#color-2109&amp;78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04" name="Rectangle 1_#color-2109&amp;783"/>
          <p:cNvSpPr/>
          <p:nvPr userDrawn="1">
            <p:custDataLst>
              <p:tags r:id="rId3"/>
            </p:custDataLst>
          </p:nvPr>
        </p:nvSpPr>
        <p:spPr>
          <a:xfrm>
            <a:off x="3593592" y="6144768"/>
            <a:ext cx="5266944" cy="713232"/>
          </a:xfrm>
          <a:custGeom>
            <a:rect l="l" t="t" r="r" b="b"/>
            <a:pathLst>
              <a:path w="5266944" h="713232">
                <a:moveTo>
                  <a:pt x="5266944" y="713232"/>
                </a:moveTo>
                <a:lnTo>
                  <a:pt x="0" y="713232"/>
                </a:lnTo>
                <a:lnTo>
                  <a:pt x="2459736" y="9144"/>
                </a:lnTo>
                <a:cubicBezTo>
                  <a:pt x="2505456" y="0"/>
                  <a:pt x="2551176" y="0"/>
                  <a:pt x="2596896" y="9144"/>
                </a:cubicBezTo>
                <a:lnTo>
                  <a:pt x="5266944" y="7132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Rectangle 41672_#color-2109&amp;786"/>
          <p:cNvSpPr/>
          <p:nvPr userDrawn="1">
            <p:custDataLst>
              <p:tags r:id="rId4"/>
            </p:custDataLst>
          </p:nvPr>
        </p:nvSpPr>
        <p:spPr>
          <a:xfrm>
            <a:off x="5129784" y="0"/>
            <a:ext cx="1993392" cy="521208"/>
          </a:xfrm>
          <a:custGeom>
            <a:rect l="l" t="t" r="r" b="b"/>
            <a:pathLst>
              <a:path w="1993392" h="521208">
                <a:moveTo>
                  <a:pt x="1993392" y="0"/>
                </a:moveTo>
                <a:lnTo>
                  <a:pt x="1060704" y="512064"/>
                </a:lnTo>
                <a:cubicBezTo>
                  <a:pt x="1024128" y="530352"/>
                  <a:pt x="978408" y="530352"/>
                  <a:pt x="941832" y="512064"/>
                </a:cubicBezTo>
                <a:lnTo>
                  <a:pt x="0" y="0"/>
                </a:lnTo>
                <a:lnTo>
                  <a:pt x="1993392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Rectangle 41673_#color-2109&amp;789"/>
          <p:cNvSpPr/>
          <p:nvPr userDrawn="1">
            <p:custDataLst>
              <p:tags r:id="rId5"/>
            </p:custDataLst>
          </p:nvPr>
        </p:nvSpPr>
        <p:spPr>
          <a:xfrm>
            <a:off x="2176272" y="1545336"/>
            <a:ext cx="868680" cy="868680"/>
          </a:xfrm>
          <a:custGeom>
            <a:rect l="l" t="t" r="r" b="b"/>
            <a:pathLst>
              <a:path w="868680" h="868680">
                <a:moveTo>
                  <a:pt x="18288" y="475488"/>
                </a:moveTo>
                <a:cubicBezTo>
                  <a:pt x="-9144" y="448056"/>
                  <a:pt x="-9144" y="420624"/>
                  <a:pt x="18288" y="402336"/>
                </a:cubicBezTo>
                <a:lnTo>
                  <a:pt x="402336" y="18288"/>
                </a:lnTo>
                <a:cubicBezTo>
                  <a:pt x="420624" y="-9144"/>
                  <a:pt x="448056" y="-9144"/>
                  <a:pt x="475488" y="18288"/>
                </a:cubicBezTo>
                <a:lnTo>
                  <a:pt x="859536" y="402336"/>
                </a:lnTo>
                <a:cubicBezTo>
                  <a:pt x="877824" y="420624"/>
                  <a:pt x="877824" y="448056"/>
                  <a:pt x="859536" y="475488"/>
                </a:cubicBezTo>
                <a:lnTo>
                  <a:pt x="475488" y="859536"/>
                </a:lnTo>
                <a:cubicBezTo>
                  <a:pt x="448056" y="877824"/>
                  <a:pt x="420624" y="877824"/>
                  <a:pt x="402336" y="859536"/>
                </a:cubicBezTo>
                <a:lnTo>
                  <a:pt x="18288" y="47548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Rectangle 41674_#color-2109&amp;792"/>
          <p:cNvSpPr/>
          <p:nvPr userDrawn="1">
            <p:custDataLst>
              <p:tags r:id="rId6"/>
            </p:custDataLst>
          </p:nvPr>
        </p:nvSpPr>
        <p:spPr>
          <a:xfrm>
            <a:off x="9326880" y="4882896"/>
            <a:ext cx="594360" cy="594360"/>
          </a:xfrm>
          <a:custGeom>
            <a:rect l="l" t="t" r="r" b="b"/>
            <a:pathLst>
              <a:path w="594360" h="594360">
                <a:moveTo>
                  <a:pt x="18288" y="329184"/>
                </a:moveTo>
                <a:cubicBezTo>
                  <a:pt x="-9144" y="310896"/>
                  <a:pt x="-9144" y="283464"/>
                  <a:pt x="18288" y="256032"/>
                </a:cubicBezTo>
                <a:lnTo>
                  <a:pt x="256032" y="18288"/>
                </a:lnTo>
                <a:cubicBezTo>
                  <a:pt x="283464" y="-9144"/>
                  <a:pt x="310896" y="-9144"/>
                  <a:pt x="329184" y="18288"/>
                </a:cubicBezTo>
                <a:lnTo>
                  <a:pt x="576072" y="256032"/>
                </a:lnTo>
                <a:cubicBezTo>
                  <a:pt x="594360" y="283464"/>
                  <a:pt x="594360" y="310896"/>
                  <a:pt x="576072" y="329184"/>
                </a:cubicBezTo>
                <a:lnTo>
                  <a:pt x="329184" y="576072"/>
                </a:lnTo>
                <a:cubicBezTo>
                  <a:pt x="310896" y="594360"/>
                  <a:pt x="283464" y="594360"/>
                  <a:pt x="256032" y="576072"/>
                </a:cubicBezTo>
                <a:lnTo>
                  <a:pt x="18288" y="329184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2152952"/>
            <a:ext cx="10515000" cy="18000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3782000" y="5475958"/>
            <a:ext cx="4627400" cy="629946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5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_#color-2109&amp;768"/>
          <p:cNvSpPr/>
          <p:nvPr userDrawn="1">
            <p:custDataLst>
              <p:tags r:id="rId12"/>
            </p:custDataLst>
          </p:nvPr>
        </p:nvSpPr>
        <p:spPr>
          <a:xfrm>
            <a:off x="192024" y="0"/>
            <a:ext cx="1389888" cy="694944"/>
          </a:xfrm>
          <a:custGeom>
            <a:rect l="l" t="t" r="r" b="b"/>
            <a:pathLst>
              <a:path w="1389888" h="694944">
                <a:moveTo>
                  <a:pt x="0" y="0"/>
                </a:moveTo>
                <a:cubicBezTo>
                  <a:pt x="0" y="36576"/>
                  <a:pt x="9144" y="64008"/>
                  <a:pt x="36576" y="91440"/>
                </a:cubicBezTo>
                <a:lnTo>
                  <a:pt x="603504" y="658368"/>
                </a:lnTo>
                <a:cubicBezTo>
                  <a:pt x="658368" y="713232"/>
                  <a:pt x="740664" y="713232"/>
                  <a:pt x="786384" y="658368"/>
                </a:cubicBezTo>
                <a:lnTo>
                  <a:pt x="1353312" y="91440"/>
                </a:lnTo>
                <a:cubicBezTo>
                  <a:pt x="1380744" y="64008"/>
                  <a:pt x="1389888" y="36576"/>
                  <a:pt x="1389888" y="0"/>
                </a:cubicBezTo>
                <a:lnTo>
                  <a:pt x="0" y="0"/>
                </a:lnTo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图片_#color-2109&amp;771"/>
          <p:cNvSpPr/>
          <p:nvPr userDrawn="1">
            <p:custDataLst>
              <p:tags r:id="rId13"/>
            </p:custDataLst>
          </p:nvPr>
        </p:nvSpPr>
        <p:spPr>
          <a:xfrm>
            <a:off x="9674352" y="5788152"/>
            <a:ext cx="2249424" cy="1069848"/>
          </a:xfrm>
          <a:custGeom>
            <a:rect l="l" t="t" r="r" b="b"/>
            <a:pathLst>
              <a:path w="2249424" h="1069848">
                <a:moveTo>
                  <a:pt x="2249424" y="1069848"/>
                </a:moveTo>
                <a:lnTo>
                  <a:pt x="0" y="1069848"/>
                </a:lnTo>
                <a:lnTo>
                  <a:pt x="1033272" y="36576"/>
                </a:lnTo>
                <a:cubicBezTo>
                  <a:pt x="1088136" y="-9144"/>
                  <a:pt x="1161288" y="-9144"/>
                  <a:pt x="1216152" y="36576"/>
                </a:cubicBezTo>
                <a:lnTo>
                  <a:pt x="2249424" y="106984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图片_#color-2109&amp;774"/>
          <p:cNvSpPr/>
          <p:nvPr userDrawn="1">
            <p:custDataLst>
              <p:tags r:id="rId14"/>
            </p:custDataLst>
          </p:nvPr>
        </p:nvSpPr>
        <p:spPr>
          <a:xfrm>
            <a:off x="1115568" y="320040"/>
            <a:ext cx="1033272" cy="1033272"/>
          </a:xfrm>
          <a:custGeom>
            <a:rect l="l" t="t" r="r" b="b"/>
            <a:pathLst>
              <a:path w="1033272" h="1033272">
                <a:moveTo>
                  <a:pt x="36576" y="612648"/>
                </a:moveTo>
                <a:cubicBezTo>
                  <a:pt x="-9144" y="557784"/>
                  <a:pt x="-9144" y="475488"/>
                  <a:pt x="36576" y="429768"/>
                </a:cubicBezTo>
                <a:lnTo>
                  <a:pt x="429768" y="36576"/>
                </a:lnTo>
                <a:cubicBezTo>
                  <a:pt x="475488" y="-9144"/>
                  <a:pt x="557784" y="-9144"/>
                  <a:pt x="612648" y="36576"/>
                </a:cubicBezTo>
                <a:lnTo>
                  <a:pt x="996696" y="429768"/>
                </a:lnTo>
                <a:cubicBezTo>
                  <a:pt x="1051560" y="475488"/>
                  <a:pt x="1051560" y="557784"/>
                  <a:pt x="996696" y="612648"/>
                </a:cubicBezTo>
                <a:lnTo>
                  <a:pt x="612648" y="996696"/>
                </a:lnTo>
                <a:cubicBezTo>
                  <a:pt x="557784" y="1051560"/>
                  <a:pt x="475488" y="1051560"/>
                  <a:pt x="429768" y="996696"/>
                </a:cubicBezTo>
                <a:lnTo>
                  <a:pt x="36576" y="61264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3398" r:id="rId2"/>
    <p:sldLayoutId id="2147513399" r:id="rId3"/>
    <p:sldLayoutId id="2147513400" r:id="rId4"/>
    <p:sldLayoutId id="2147513401" r:id="rId5"/>
    <p:sldLayoutId id="2147513402" r:id="rId6"/>
    <p:sldLayoutId id="2147513403" r:id="rId7"/>
    <p:sldLayoutId id="2147513404" r:id="rId8"/>
    <p:sldLayoutId id="2147513405" r:id="rId9"/>
    <p:sldLayoutId id="2147513406" r:id="rId10"/>
    <p:sldLayoutId id="2147513407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14205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558925"/>
            <a:ext cx="10515600" cy="2399030"/>
          </a:xfrm>
        </p:spPr>
        <p:txBody>
          <a:bodyPr wrap="square" anchor="b" anchorCtr="0">
            <a:normAutofit/>
          </a:bodyPr>
          <a:lstStyle/>
          <a:p>
            <a:r>
              <a:rPr lang="zh-CN" altLang="en-US"/>
              <a:t>人教版高中英语选修7 Unit 1 Living well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5025" y="4345940"/>
            <a:ext cx="10515600" cy="88265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8488" y="2167128"/>
            <a:ext cx="2459736" cy="2505456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#项图片_#color-2109&amp;729"/>
          <p:cNvSpPr/>
          <p:nvPr>
            <p:custDataLst>
              <p:tags r:id="rId3"/>
            </p:custDataLst>
          </p:nvPr>
        </p:nvSpPr>
        <p:spPr>
          <a:xfrm>
            <a:off x="5367529" y="527080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48" name="序号"/>
          <p:cNvSpPr txBox="1"/>
          <p:nvPr>
            <p:custDataLst>
              <p:tags r:id="rId4"/>
            </p:custDataLst>
          </p:nvPr>
        </p:nvSpPr>
        <p:spPr>
          <a:xfrm>
            <a:off x="5367529" y="527080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5"/>
            </p:custDataLst>
          </p:nvPr>
        </p:nvSpPr>
        <p:spPr>
          <a:xfrm>
            <a:off x="6519682" y="593397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#项图片_#color-2109&amp;729"/>
          <p:cNvSpPr/>
          <p:nvPr>
            <p:custDataLst>
              <p:tags r:id="rId6"/>
            </p:custDataLst>
          </p:nvPr>
        </p:nvSpPr>
        <p:spPr>
          <a:xfrm>
            <a:off x="5367529" y="3522586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367529" y="3522586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56" name="项标题"/>
          <p:cNvSpPr txBox="1"/>
          <p:nvPr>
            <p:custDataLst>
              <p:tags r:id="rId8"/>
            </p:custDataLst>
          </p:nvPr>
        </p:nvSpPr>
        <p:spPr>
          <a:xfrm>
            <a:off x="6519682" y="3588903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阅读理解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#项图片_#color-2109&amp;729"/>
          <p:cNvSpPr/>
          <p:nvPr>
            <p:custDataLst>
              <p:tags r:id="rId9"/>
            </p:custDataLst>
          </p:nvPr>
        </p:nvSpPr>
        <p:spPr>
          <a:xfrm>
            <a:off x="5367529" y="2524084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367529" y="2524084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11"/>
            </p:custDataLst>
          </p:nvPr>
        </p:nvSpPr>
        <p:spPr>
          <a:xfrm>
            <a:off x="6519682" y="2590401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听力与口语训练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4" name="#项图片_#color-2109&amp;729"/>
          <p:cNvSpPr/>
          <p:nvPr>
            <p:custDataLst>
              <p:tags r:id="rId12"/>
            </p:custDataLst>
          </p:nvPr>
        </p:nvSpPr>
        <p:spPr>
          <a:xfrm>
            <a:off x="5367529" y="1525582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5367529" y="1525582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8" name="项标题"/>
          <p:cNvSpPr txBox="1"/>
          <p:nvPr>
            <p:custDataLst>
              <p:tags r:id="rId14"/>
            </p:custDataLst>
          </p:nvPr>
        </p:nvSpPr>
        <p:spPr>
          <a:xfrm>
            <a:off x="6519682" y="1591899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单元概述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0" name="#项图片_#color-2109&amp;729"/>
          <p:cNvSpPr/>
          <p:nvPr>
            <p:custDataLst>
              <p:tags r:id="rId15"/>
            </p:custDataLst>
          </p:nvPr>
        </p:nvSpPr>
        <p:spPr>
          <a:xfrm>
            <a:off x="5367529" y="4521088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72" name="序号"/>
          <p:cNvSpPr txBox="1"/>
          <p:nvPr>
            <p:custDataLst>
              <p:tags r:id="rId16"/>
            </p:custDataLst>
          </p:nvPr>
        </p:nvSpPr>
        <p:spPr>
          <a:xfrm>
            <a:off x="5367529" y="4521088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17"/>
            </p:custDataLst>
          </p:nvPr>
        </p:nvSpPr>
        <p:spPr>
          <a:xfrm>
            <a:off x="6519682" y="4587405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词汇与语法学习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#项图片_#color-2109&amp;729"/>
          <p:cNvSpPr/>
          <p:nvPr>
            <p:custDataLst>
              <p:tags r:id="rId18"/>
            </p:custDataLst>
          </p:nvPr>
        </p:nvSpPr>
        <p:spPr>
          <a:xfrm>
            <a:off x="5367529" y="5519591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78" name="序号"/>
          <p:cNvSpPr txBox="1"/>
          <p:nvPr>
            <p:custDataLst>
              <p:tags r:id="rId19"/>
            </p:custDataLst>
          </p:nvPr>
        </p:nvSpPr>
        <p:spPr>
          <a:xfrm>
            <a:off x="5367529" y="5519591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06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20"/>
            </p:custDataLst>
          </p:nvPr>
        </p:nvSpPr>
        <p:spPr>
          <a:xfrm>
            <a:off x="6519682" y="5585908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写作训练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单元概述</a:t>
            </a:r>
            <a:endParaRPr lang="zh-CN" altLang="en-US"/>
          </a:p>
        </p:txBody>
      </p:sp>
      <p:sp>
        <p:nvSpPr>
          <p:cNvPr id="10490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单元主题介绍</a:t>
            </a:r>
            <a:endParaRPr lang="zh-CN" altLang="en-US"/>
          </a:p>
        </p:txBody>
      </p:sp>
      <p:sp>
        <p:nvSpPr>
          <p:cNvPr id="10490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学习目标：提高学生的健康意识和生活技能，帮助他们更好地应对生活中的挑战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单元主题：Living well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主要内容：健康生活方式、心理健康、人际关系、生活技能等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教学方法：通过案例分析、讨论、实践等方式，引导学生思考和实践健康生活方式。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单元教学目标</a:t>
            </a:r>
            <a:endParaRPr lang="zh-CN" altLang="en-US"/>
          </a:p>
        </p:txBody>
      </p:sp>
      <p:sp>
        <p:nvSpPr>
          <p:cNvPr id="104913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掌握健康生活的基本概念和知识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培养良好的学习习惯和自主学习能力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提高英语听说读写能力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学会如何保持健康的生活方式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单元内容概览</a:t>
            </a:r>
            <a:endParaRPr lang="zh-CN" altLang="en-US"/>
          </a:p>
        </p:txBody>
      </p:sp>
      <p:sp>
        <p:nvSpPr>
          <p:cNvPr id="104921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主要内容：健康生活方式、心理健康、人际关系、生活技能等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本单元主题：Living well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学习目标：提高学生的健康意识和生活技能，帮助他们更好地应对生活中的挑战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教学方法：通过案例分析、小组讨论、角色扮演等方式，让学生在实际生活中运用所学知识。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听力与口语训练</a:t>
            </a:r>
            <a:endParaRPr lang="zh-CN" altLang="en-US"/>
          </a:p>
        </p:txBody>
      </p:sp>
      <p:sp>
        <p:nvSpPr>
          <p:cNvPr id="10492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听力材料分析</a:t>
            </a:r>
            <a:endParaRPr lang="zh-CN" altLang="en-US"/>
          </a:p>
        </p:txBody>
      </p:sp>
      <p:sp>
        <p:nvSpPr>
          <p:cNvPr id="104933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材料内容：涉及日常生活、社会热点、文化背景等方面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4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材料长度：根据教学需要选择合适的时长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材料特点：语言地道、发音标准、语速适中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材料来源：人教版高中英语选修7 Unit 1 Living well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材料类型：对话、独白、新闻报道等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8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材料难度：根据学生英语水平选择合适的材料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口语训练重点</a:t>
            </a:r>
            <a:endParaRPr lang="zh-CN" altLang="en-US"/>
          </a:p>
        </p:txBody>
      </p:sp>
      <p:sp>
        <p:nvSpPr>
          <p:cNvPr id="1049412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6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发音：准确、清晰、流畅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8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2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词汇：丰富、准确、地道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24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语法：正确、规范、连贯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0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话题：广泛、有趣、贴近生活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6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互动：积极、主动、有创意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2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情感：自然、真实、有感染力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听力与口语训练活动</a:t>
            </a:r>
            <a:endParaRPr lang="zh-CN" altLang="en-US"/>
          </a:p>
        </p:txBody>
      </p:sp>
      <p:sp>
        <p:nvSpPr>
          <p:cNvPr id="10494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听力训练：选择合适的听力材料，如英语电影、电视剧、歌曲等，进行反复听写和跟读练习。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口语训练：参加英语角、英语演讲比赛等活动，提高口语表达能力和自信心。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角色扮演：与同学、朋友或家人进行角色扮演，模拟实际生活中的英语对话场景。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英语配音：为英语电影、动画片等配音，提高英语发音和语调的准确性。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阅读理解</a:t>
            </a:r>
            <a:endParaRPr lang="zh-CN" altLang="en-US"/>
          </a:p>
        </p:txBody>
      </p:sp>
      <p:sp>
        <p:nvSpPr>
          <p:cNvPr id="10495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阅读文章解析</a:t>
            </a:r>
            <a:endParaRPr lang="zh-CN" altLang="en-US"/>
          </a:p>
        </p:txBody>
      </p:sp>
      <p:sp>
        <p:nvSpPr>
          <p:cNvPr id="1049614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16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18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0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22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4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6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文章主题：健康生活方式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8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文章结构：总分总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0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关键词汇：blnce, modertion, vriety, physicl ctivity, mentl well-being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2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难点解析：理解文章的中心思想和作者的观点，掌握阅读技巧和方法。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4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阅读技巧点拨</a:t>
            </a:r>
            <a:endParaRPr lang="zh-CN" altLang="en-US"/>
          </a:p>
        </p:txBody>
      </p:sp>
      <p:sp>
        <p:nvSpPr>
          <p:cNvPr id="1049676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阅读前：浏览题目，了解文章大意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阅读中：注意关键词、句，理解文章结构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阅读后：总结文章主旨，回答问题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技巧：使用上下文线索，猜测生词意思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注意：避免过度解读，保持客观态度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练习：多做阅读理解练习，提高阅读速度和理解能力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https://d.book118.com/956114205224010043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3290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1_2"/>
  <p:tag name="KSO_WM_UNIT_INDEX" val="1_1_2"/>
  <p:tag name="KSO_WM_UNIT_LAYERLEVEL" val="1_1_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4_1"/>
  <p:tag name="KSO_WM_UNIT_INDEX" val="1_4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4_2"/>
  <p:tag name="KSO_WM_UNIT_INDEX" val="1_4_2"/>
  <p:tag name="KSO_WM_UNIT_LAYERLEVEL" val="1_1_1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3_2"/>
  <p:tag name="KSO_WM_UNIT_INDEX" val="1_3_2"/>
  <p:tag name="KSO_WM_UNIT_LAYERLEVEL" val="1_1_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2_2"/>
  <p:tag name="KSO_WM_UNIT_INDEX" val="1_2_2"/>
  <p:tag name="KSO_WM_UNIT_LAYERLEVEL" val="1_1_1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5_2"/>
  <p:tag name="KSO_WM_UNIT_INDEX" val="1_5_2"/>
  <p:tag name="KSO_WM_UNIT_LAYERLEVEL" val="1_1_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6_1"/>
  <p:tag name="KSO_WM_UNIT_INDEX" val="1_6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6_2"/>
  <p:tag name="KSO_WM_UNIT_INDEX" val="1_6_2"/>
  <p:tag name="KSO_WM_UNIT_LAYERLEVEL" val="1_1_1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1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1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8">
      <a:dk1>
        <a:srgbClr val="000000"/>
      </a:dk1>
      <a:lt1>
        <a:srgbClr val="FFFFFF"/>
      </a:lt1>
      <a:dk2>
        <a:srgbClr val="3C2400"/>
      </a:dk2>
      <a:lt2>
        <a:srgbClr val="FFFFFF"/>
      </a:lt2>
      <a:accent1>
        <a:srgbClr val="FEBA32"/>
      </a:accent1>
      <a:accent2>
        <a:srgbClr val="EE822F"/>
      </a:accent2>
      <a:accent3>
        <a:srgbClr val="E9CA25"/>
      </a:accent3>
      <a:accent4>
        <a:srgbClr val="FE5732"/>
      </a:accent4>
      <a:accent5>
        <a:srgbClr val="FFA114"/>
      </a:accent5>
      <a:accent6>
        <a:srgbClr val="ED4E4E"/>
      </a:accent6>
      <a:hlink>
        <a:srgbClr val="658BD5"/>
      </a:hlink>
      <a:folHlink>
        <a:srgbClr val="A16AA5"/>
      </a:folHlink>
    </a:clrScheme>
    <a:fontScheme name="自定义 40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MiSans Demibold</vt:lpstr>
      <vt:lpstr>微软雅黑</vt:lpstr>
      <vt:lpstr>Wingdings</vt:lpstr>
      <vt:lpstr>Office Theme</vt:lpstr>
      <vt:lpstr>人教版高中英语选修7 Unit 1 Living well</vt:lpstr>
      <vt:lpstr>目录</vt:lpstr>
      <vt:lpstr>添加章节标题</vt:lpstr>
      <vt:lpstr>单元概述</vt:lpstr>
      <vt:lpstr>单元主题介绍</vt:lpstr>
      <vt:lpstr>单元教学目标</vt:lpstr>
      <vt:lpstr>单元内容概览</vt:lpstr>
      <vt:lpstr>听力与口语训练</vt:lpstr>
      <vt:lpstr>听力材料分析</vt:lpstr>
      <vt:lpstr>口语训练重点</vt:lpstr>
      <vt:lpstr>听力与口语训练活动</vt:lpstr>
      <vt:lpstr>阅读理解</vt:lpstr>
      <vt:lpstr>阅读文章解析</vt:lpstr>
      <vt:lpstr>阅读技巧点拨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2024-09-11T22:58:53.911</cp:lastPrinted>
  <dcterms:created xsi:type="dcterms:W3CDTF">2024-09-11T14:58:53Z</dcterms:created>
  <dcterms:modified xsi:type="dcterms:W3CDTF">2024-09-11T14:58:56Z</dcterms:modified>
</cp:coreProperties>
</file>