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5B72477-BB0B-4016-AD2B-9CD9982F55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70526E-BFDF-4B1D-BCCB-5DC547DF67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4A18921-5C05-4DD5-8529-9CE7A9A6F9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766B89-C380-43B5-A67E-DC007B2770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A9DA980-81E4-4FCD-8C1D-45DB4257CE4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C0E11FF-EBE5-4E57-A5E3-D8C79F38CA9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F2126A6-41C9-4EFF-BB14-CF75104A544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1FDDA9-F8EB-4683-BE9F-0F1B302110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340F9C-8C73-49FC-9085-ACDD5CB5CB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A30CE2-27DC-4206-A0AF-5012D003DE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27BA7E-A71B-4178-B8B7-061610D1FB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6115000005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人工智能教育在中小学生科技与创客课程中的应用与实践实施</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人工智能教育在中小学科技与创客课程中的应用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实践案例：某中学人工智能教育实施过程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人工智能教育对中小学生创新能力的影响研究</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人工智能教育在中小学科技与创客课程中的挑战与对策</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科技发展推动教育变革</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随着人工智能技术的快速发展，其在教育领域的应用逐渐受到关注，为中小学生科技与创客课程提供了新的教学手段和工具。</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培养学生创新能力和科技素养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通过人工智能教育，可以培养学生的创新思维、动手能力和科技素养，以适应未来社会的发展需求。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125" r="2512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583" r="175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发达国家在人工智能教育方面起步较早，已经在中小学阶段普及了编程和机器人等科技课程，并积极探索将人工智能技术应用于教育领域。</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国外研究现状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近年来，我国政府对人工智能教育给予了高度重视，制定了一系列政策推动其在中小学阶段的普及和应用。同时，一些学校和企业也开始尝试将人工智能技术引入科技与创客课程中。</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国内研究现状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研究目的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本研究旨在探讨人工智能教育在中小学生科技与创客课程中的应用与实践，分析其对教学效果和学生发展的影响，为相关领域的研究和实践提供参考。</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研究问题</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如何有效地将人工智能技术应用于中小学生科技与创客课程中？如何评价人工智能教育对学生创新能力和科技素养的培养效果？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人工智能教育在中小学科技与创客课程中的应用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发展历程</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人工智能教育经历了从萌芽、起步到快速发展的历程，当前已成为全球教育领域的重要发展方向。</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定义与内涵</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人工智能教育是指通过计算机科学、数学、工程学、心理学等多学科的理论和技术，培养学生具备人工智能相关知识和技能的教育过程。</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教育目标与内容</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人工智能教育的目标是培养学生具备创新思维、计算思维、数据思维等核心素养，内容涵盖机器学习、深度学习、自然语言处理等领域。</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750" r="1675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人工智能教育概述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815" b="281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571" b="757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中小学科技与创客课程现状</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课程目标与内容</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中小学科技与创客课程旨在培养学生的创新精神和实践能力，内容涵盖科学、技术、工程、数学等领域。</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教学现状与问题</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当前中小学科技与创客课程存在教学资源匮乏、师资力量不足、评价方式单一等问题。</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发展趋势</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随着科技的快速发展和教育改革的深入推进，中小学科技与创客课程将更加注重跨学科融合、项目式学习等教学模式。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基于人工智能技术的辅助教学</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利用人工智能技术为学生提供个性化学习资源、智能答疑等辅助服务，提高教学效果。</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通过人工智能技术引导学生开展创新性实践活动，如智能机器人设计、编程等，培养学生的创新意识和实践能力。</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利用人工智能技术对学生的作品、学习过程等进行全面、客观的评价，为学生提供及时反馈和指导。</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将人工智能技术与其他学科知识进行融合，开展跨学科综合性实践活动，如智能家居设计、智能交通规划等，培养学生的跨学科思维和综合实践能力。</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基于人工智能技术的创新教育</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基于人工智能技术的评价与反馈</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基于人工智能技术的跨学科融合</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人工智能教育在中小学科技与创客课程中的应用模式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实践案例：某中学人工智能教育实施过程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培养学生的人工智能素养，包括基础知识、算法思维、创新能力和伦理意识。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课程目标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课程内容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课程形式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208" r="162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涵盖人工智能基础知识、机器学习、深度学习等领域，结合实际应用案例进行讲解。</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采用线上线下相结合的方式，包括理论课程、实验课程和项目实践。</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课程设计与开发</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采用项目式学习、合作学习等教学方法，鼓励学生主动探究和解决问题。</a:t>
            </a:r>
          </a:p>
        </p:txBody>
      </p:sp>
      <p:pic>
        <p:nvPicPr>
          <p:cNvPr id="5" name="Picture 5"/>
          <p:cNvPicPr>
            <a:picLocks noChangeAspect="1"/>
          </p:cNvPicPr>
          <p:nvPr/>
        </p:nvPicPr>
        <p:blipFill>
          <a:blip r:embed="rId2"/>
          <a:srcRect l="17083" r="17083"/>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5750" r="1575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7375" r="1737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教学方法</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提供丰富的教学资源，包括教材、课件、实验环境等，支持学生进行自主学习和实践。</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教学资源</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采用多元化的评价方式，包括作业、考试、项目报告等，全面评估学生的学习成果。</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教学评价</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教学实施过程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https://d.book118.com/956115000005010040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2024-09-06T04:22:00.506</cp:lastPrinted>
  <dcterms:created xsi:type="dcterms:W3CDTF">2024-09-05T20:22:00Z</dcterms:created>
  <dcterms:modified xsi:type="dcterms:W3CDTF">2024-09-05T20:22:02Z</dcterms:modified>
</cp:coreProperties>
</file>