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7753-AA18-456A-AF46-C3E573A1F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1B7BA-EAFC-4F47-ABD4-2B78C7D4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7D07A-6A0D-412C-80EA-19F5A483A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82FFF-2BAF-4409-9978-CA3E195D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D3D36-7905-41CD-9C35-44674074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E7692-A788-4239-B03C-6C2EA69E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C6998-CC75-4229-AF5E-D19198F0A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1CFE5-E7CF-4233-8A62-A80CF6CA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7E29A-0CA8-46B6-A456-9676A5FC3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6E983-65A8-4112-9269-6B3BE70B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BCAB7-9B9F-41DD-A755-D0343D18E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1500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垃圾分类与城市建设环境的协调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城市建设环境现状及挑战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垃圾分类与城市建设环境的互动关系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协调发展的策略与措施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未来展望与可持续发展路径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11" r="135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指按照垃圾的成分、属性、利用价值、对环境影响及现有处理方式，将其分离成不同类别的若干种类。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主要包括源头分类和投放分类。源头分类是在垃圾产生之初即进行分类，投放分类则是在垃圾收集点进行分类。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我国垃圾分类起步较晚，但近年来政府加大了推广力度，部分城市已经取得了显著成效。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发达国家如日本、德国等垃圾分类历史悠久，分类制度完善，民众参与度高。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减少垃圾对环境的污染，降低处理成本，提高资源利用率。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通过分类回收，实现资源再利用，减少对新资源的需求。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提升公众环保意识，推动社会文明进步。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城市建设环境现状及挑战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随着城市化进程的加速，工业污染、交通污染等环境问题日益严重，影响城市居民的生活质量和健康。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463" r="244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城市建设需要大量的自然资源，如土地、水、能源等，过度消耗导致资源短缺和生态环境破坏。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城市扩张往往以牺牲生态环境为代价，导致生物多样性丧失、生态系统失衡等问题。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城市化进程中的环境问题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污染土壤和水体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垃圾中的有害物质渗入土壤和水体，造成土壤污染和水质恶化，威胁生态系统和人类健康。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破坏城市景观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随意堆放的垃圾严重影响城市景观和形象，降低城市的宜居性和吸引力。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占用土地资源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大量垃圾堆积占用宝贵的土地资源，影响城市规划和土地利用效率。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垃圾处理对城市建设环境的影响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当前面临的挑战与困境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垃圾分类推广难度大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由于居民环保意识不强、分类标准不明确等原因，垃圾分类推广面临诸多困难。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垃圾处理技术落后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当前垃圾处理技术相对落后，难以实现垃圾减量化、资源化和无害化的目标。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垃圾处理涉及多个部门和环节，管理体制不健全导致政策执行不力、监管不到位等问题。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垃圾分类与城市建设环境的互动关系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92" r="13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增强城市形象与美誉度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实施垃圾分类的城市在环境整洁、市民素质等方面给人留下良好印象，提升城市形象。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提升城市环境质量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通过垃圾分类，减少垃圾对环境的污染，改善土壤、水源和空气质量。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推动城市可持续发展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垃圾分类促进资源回收利用，降低对自然资源的消耗，符合城市可持续发展的要求。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垃圾分类对城市环境的影响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市民环保意识提高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随着城市环境问题的日益严重，市民环保意识逐渐提高，积极参与垃圾分类。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城市基础设施的完善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城市基础设施的完善为垃圾分类提供了便利条件，如分类垃圾桶、回收站等的设置。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环境压力促使政策出台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城市环境恶化促使政府出台相关政策，推动垃圾分类的实施。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城市环境对垃圾分类的推动作用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通过垃圾分类减少污染、节约资源，直接改善城市环境质量。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垃圾分类改善城市环境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优美的城市环境可以激发市民的环保意识和参与热情，进一步推动垃圾分类的深入实施。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城市环境推动垃圾分类发展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垃圾分类与城市环境的改善相互促进，共同推动城市向更加绿色、可持续的方向发展。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二者共同促进城市可持续发展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二者之间的相互促进关系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https://d.book118.com/956115002120010040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2024-09-06T22:01:16.519</cp:lastPrinted>
  <dcterms:created xsi:type="dcterms:W3CDTF">2024-09-06T14:01:16Z</dcterms:created>
  <dcterms:modified xsi:type="dcterms:W3CDTF">2024-09-06T14:01:18Z</dcterms:modified>
</cp:coreProperties>
</file>