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0325C-4AFF-4B28-9B2E-11BCD7150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D9DE7-BCA4-4EAE-A110-2DD0A9DDA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1BE53-90BD-4487-BE45-C8338C86D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08857-0B45-49A0-B591-764183F8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852F0-64CD-418C-997B-1C4002C38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1D69C-3B10-47FE-ABFC-19FB5BA7A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690F5-8EC3-44EA-AC56-919605B51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AFD5E-5CBD-4E47-B492-5C832907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7C9B7-6AC1-4620-9B36-60BA83D14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DD175-32D8-469F-AB53-83C059037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CCBB2-EA77-4EE1-B3EA-B0FA66FC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2005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激发激情勇往直前主题班会课件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激情与动力的来源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勇往直前的精神内涵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激发激情的方法与技巧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勇往直前的实践案例分享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将激情与勇往直前融入学习生活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提高学生积极性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通过班会活动，鼓励学生积极参与学习和生活，激发他们的学习热情。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培养学生勇往直前精神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引导学生面对困难时敢于挑战，勇往直前，锻炼他们的意志品质。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促进班级凝聚力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加强班级同学间的交流与合作，形成良好的班级氛围。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团结协作，共创辉煌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强调团队合作的重要性，鼓励学生相互支持、共同进步，为班级的荣誉而努力。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勇往直前，挑战自我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鼓励学生敢于面对挑战，不断突破自我，实现个人成长。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激情点燃梦想，奋斗成就未来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通过激发学生的激情，引导他们为梦想而奋斗，培养他们的远大志向。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激情与动力的来源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对事物或领域有浓厚的兴趣，愿意投入时间和精力去学习和探索。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兴趣和热爱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价值观和信念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坚定的价值观和信念能够激发内在动力，推动人们不断前进。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通过自我激励，如设定个人目标、奖励自己等方式，激发内在动力。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内在驱动力的培养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获得他人的认可和尊重，能够激发人们的积极性和动力。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适当的奖励和惩罚能够引导人们的行为，激发其动力。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奖励和惩罚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竞争环境能够激发人们的斗志和动力，促使其不断前进。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外在激励因素的影响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设定明确、具体、可衡量的目标，有助于激发人们的动力。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将大目标分解成小目标，逐步完成，能够保持动力和信心。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根据实际情况调整目标，使其更具挑战性和可实现性，有助于保持动力。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制定详细的行动计划，包括时间表和任务清单，有助于推动目标的实现。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持续努力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保持持续的努力和奋斗精神，不断追求进步和突破。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定期回顾和评估目标的完成情况，根据反馈进行调整和改进，以保持动力和激情。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目标设定与实现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勇往直前的精神内涵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不畏惧未知和困难，积极应对挑战，把挑战看作是成长的机会。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勇于接受挑战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在困境中保持积极心态，相信困难只是暂时的，积极寻找解决问题的方法。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乐观面对逆境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鼓励尝试新事物，敢于冒险，从失败中汲取经验教训，不断前进。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培养冒险精神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敢于面对困难与挑战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耐心与毅力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在实现目标的过程中保持耐心，不怕失败，坚持不懈地追求成功。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设定明确的目标，并持之以恒地朝着目标努力，不轻易放弃。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在遇到困难时，学会自我激励，保持内心的动力，不断前行。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坚持不懈，持之以恒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建立团队成员之间的尊重和信任，共同协作，形成合力。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保持良好的沟通，分享信息和资源，协同解决问题，共同达成目标。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在团队中互相支持，鼓励彼此，共同面对挑战，共享成功的喜悦。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互助与支持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团队合作与互助支持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https://d.book118.com/956120054021010042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2024-09-09T09:05:47.001</cp:lastPrinted>
  <dcterms:created xsi:type="dcterms:W3CDTF">2024-09-09T01:05:47Z</dcterms:created>
  <dcterms:modified xsi:type="dcterms:W3CDTF">2024-09-09T01:05:49Z</dcterms:modified>
</cp:coreProperties>
</file>