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49265F-74DE-46A8-A0BC-E679B4949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E12C18-8C8B-4746-8295-969DCCB45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C83F71-ADF7-47F3-9433-B64DE54C8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3C0A74-2399-4593-969D-A5743B205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3B4DF0-8500-4701-A209-0341BBAE7F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5C51C1-5AEC-41A2-B475-46E4E8E28E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74D12C-A82A-43F1-8734-52D6F469A8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6AC6C4-EFAF-4B4F-B864-03B934B1B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9499F3-D116-4ECE-A8D4-05C0B2F9F0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9700D8-0339-48CB-9835-6C53225D4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A1F226-6977-4204-85EA-3E0FAD40B3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2014201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打造专业化篮球竞赛组织团队的核心模式分析探讨</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专业化篮球竞赛组织团队的构成与特点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打造专业化篮球竞赛组织团队的核心模式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专业化篮球竞赛组织团队的成功案例分析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当前我国专业化篮球竞赛组织团队存在的问题及原因分析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提升我国专业化篮球竞赛组织团队水平的对策与建议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篮球运动普及与专业化趋势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随着篮球运动的全球普及和专业化发展，打造专业化的篮球竞赛组织团队成为提升比赛水平和观众体验的关键。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竞赛组织团队的重要性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专业化的竞赛组织团队能够确保比赛的顺利进行，提供优质的赛事服务，促进篮球运动的持续发展。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023" r="320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361" r="2936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国外在篮球竞赛组织方面有着丰富的经验，强调团队协作、专业分工和精细化管理，形成了较为完善的组织体系。</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国外研究现状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国内篮球竞赛组织团队在近年来得到了快速发展，但相较于国外仍存在一定差距，需要进一步加强专业化建设。</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国内研究现状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本研究旨在分析探讨打造专业化篮球竞赛组织团队的核心模式，为提升国内篮球竞赛组织水平提供理论支持和实践指导。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深入研究和分析，揭示专业化篮球竞赛组织团队的成功要素和运作模式，有助于推动国内篮球竞赛组织团队的专业化发展，提升比赛品质和观众满意度。同时，本研究还可为其他运动项目的竞赛组织提供借鉴和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专业化篮球竞赛组织团队的构成与特点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竞赛主管</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负责整个竞赛的策划、组织、协调和监督，确保竞赛的顺利进行。</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技术代表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负责竞赛技术方面的指导、监督和裁决，确保竞赛的公正、公平。</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赛事运营</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负责竞赛的市场推广、品牌宣传、票务销售等，提高竞赛的知名度和影响力。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后勤保障</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负责竞赛场地、设施、器材的准备和维护，提供优质的竞赛环境。</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团队成员的角色与职责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团队成员各自承担明确的职责和任务，确保工作的顺利进行。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分工明确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4858" r="48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沟通协调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协作配合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团队成员之间保持密切沟通和协调，确保信息的及时传递和问题的有效解决。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团队成员在分工的基础上，相互协作、相互配合，共同完成竞赛组织工作。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团队的组织结构与协作方式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1707" r="1170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446" r="1944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专业化篮球竞赛组织团队的特点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团队成员具备丰富的篮球竞赛组织经验和专业知识，能够确保竞赛的高水平进行。</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团队成员之间协作紧密，形成高效的团队合作，确保竞赛组织的顺利进行。</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团队成员具备创新意识和能力，不断推陈出新，提高竞赛的吸引力和影响力。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团队成员注重服务意识，以运动员和观众为中心，提供优质的竞赛服务。</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专业性强</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团队协作</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创新意识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服务意识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打造专业化篮球竞赛组织团队的核心模式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60" b="21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737" b="5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95" b="68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选拔与培养优秀团队成员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设定明确的选拔标准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根据篮球竞赛组织的需求，设定包括篮球技能、战术理解、身体素质、心理素质等多方面的选拔标准。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多渠道选拔人才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通过学校、社区、篮球俱乐部等多种渠道选拔具有潜力的篮球人才，确保团队具备多样性和包容性。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系统化培养方案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为团队成员制定个性化的培养方案，包括技能提升、战术学习、体能训练、心理调适等多个方面，确保团队成员全面发展。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239" r="923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深入了解篮球竞赛的规则、赛程安排、对手特点等，为制定训练计划提供依据。</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分析竞赛需求</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根据竞赛时间和团队成员的实际情况，制定包括准备期、比赛期和调整期在内的周期性训练计划。</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制定周期性训练计划</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针对团队成员的技能短板，制定专门的技能训练计划，提高团队成员的篮球技能水平。</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强化技能训练</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通过模拟比赛、战术分析等方式，提高团队成员对战术的理解和执行能力。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注重战术演练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制定科学合理的训练计划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667" r="3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设定明确的团队目标，激发团队成员的凝聚力和向心力。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明确团队目标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建立有效沟通机制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分工协作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及时反馈与调整</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通过定期会议、团队建设活动等方式，促进团队成员之间的交流和合作。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根据团队成员的特长和优势，进行合理分工，确保每个成员都能在团队中发挥自己的最大价值。</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对团队成员的表现进行及时反馈，针对问题进行调整和优化，确保团队始终保持高效运转。</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建立高效的团队协作机制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https://d.book118.com/956120142011010032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2024-08-30T22:00:03.844</cp:lastPrinted>
  <dcterms:created xsi:type="dcterms:W3CDTF">2024-08-30T14:00:03Z</dcterms:created>
  <dcterms:modified xsi:type="dcterms:W3CDTF">2024-08-30T14:00:06Z</dcterms:modified>
</cp:coreProperties>
</file>