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5E8B6-ADCC-4AE6-8256-87FE3629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3B6D8-EB73-4A6F-B488-16830777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F9A84-6205-4D4A-ABF8-B5A03170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852EB-3284-4EB2-B404-A0205322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7512C-99CF-4B98-A04F-D4273ABA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92EF8-3122-46F7-B9F4-67236A5C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FBBB84-615E-4C8A-B037-5B10A596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3EB7-2FED-4FAE-9AC9-968EDA896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00C41-25F9-4195-8BFF-7DF826359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F3E1D-14F7-469B-9530-054457C0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E171E-F189-4468-8372-B86E221ED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2020510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头疗护理方案\n## 1.中医头疗护理的基本概念与原理\n### 1.1中医头疗护理的定义与历史背景\n### 1.2中医头疗护理的中医理论基础\n### 1.3中医头疗护理的现代医学研究\n## 2.中医头疗护理的主要方法与技术\n### 2.1中医头疗护理的常用手法\n### 2.2中医头疗护理的穴位按摩与刺激\n### 2.3中医头疗护理的热敷与拔罐技术\n## 3.中医头疗护理的适应症与禁忌症\n### 3.1中医头疗护理的适应症范围\n### 3.2中医头疗护理的禁忌症及注意事项\n### 3.3中医头疗护理的副作用与风险\n## 4.中医头疗护理的实践操作与案例分析\n### 4.1中医头疗护理的操作流程与步骤\n### 4.2中医头疗护理的案例分析\n### 4.3中医头疗护理的效果评估与反馈\n## 5.中医头疗护理在健康养生中的应用与推广\n### 5.1中医头疗护理在亚健康人群中的应用\n### 5.2中医头疗护理在慢性病治疗中的应用\n### 5.3中医头疗护理在健康养生产业的推广与发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中医头疗护理方案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中医头疗护理的基本概念与原理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中医头疗护理是一种传统的中医治疗方法</a:t>
                </a:r>
                <a:endParaRPr/>
              </a:p>
            </p:txBody>
          </p:sp>
          <p:sp>
            <p:nvSpPr>
              <p:cNvPr id="1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通过按摩、热敷、拔罐等手段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作用于头部穴位和经络   -以达到调和气血、疏通经络、消除疲劳、缓解疼痛等目的</a:t>
                </a:r>
                <a:endParaRPr/>
              </a:p>
            </p:txBody>
          </p:sp>
        </p:grpSp>
        <p:grpSp>
          <p:nvGrpSpPr>
            <p:cNvPr id="1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中医头疗护理的历史悠久</a:t>
                </a:r>
                <a:endParaRPr/>
              </a:p>
            </p:txBody>
          </p:sp>
          <p:sp>
            <p:nvSpPr>
              <p:cNvPr id="1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可以追溯到几千年前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古代中医认为头部是人体的“诸阳之会”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通过头疗护理可以调节全身的阳气，达到养生保健的效果</a:t>
                </a:r>
                <a:endParaRPr/>
              </a:p>
            </p:txBody>
          </p:sp>
        </p:grpSp>
        <p:grpSp>
          <p:nvGrpSpPr>
            <p:cNvPr id="1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中医头疗护理在现代社会逐渐受到重视</a:t>
                </a:r>
                <a:endParaRPr/>
              </a:p>
            </p:txBody>
          </p:sp>
          <p:sp>
            <p:nvSpPr>
              <p:cNvPr id="1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随着人们生活节奏的加快和工作压力的增大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头痛、失眠、焦虑等问题日益严重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中医头疗护理作为一种非药物治疗方法，受到了越来越多人的青睐</a:t>
                </a:r>
                <a:endParaRPr/>
              </a:p>
            </p:txBody>
          </p:sp>
        </p:grpSp>
      </p:grpSp>
      <p:pic>
        <p:nvPicPr>
          <p:cNvPr id="1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中医头疗护理的定义与历史背景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中医认为头部是人体的重要部位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包含了众多的穴位和经络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与人体的脏腑功能密切相关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通过头疗护理可以调节脏腑功能，达到治疗和保健的目的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中医头疗护理的中医理论基础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气血理论：头疗护理可以调和气血，疏通经络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阴阳理论：头疗护理可以平衡阴阳，达到养生保健的效果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五行理论：头疗护理可以调节五行，使人体达到和谐状态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中医头疗护理的中医理论基础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中医头疗护理的现代医学研究逐渐深入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越来越多的研究表明，中医头疗护理对神经系统、循环系统、消化系统等疾病具有一定的疗效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头疗护理可以缓解疼痛、改善睡眠、降低血压、增强免疫力等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中医头疗护理的现代医学研究手段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实验研究：通过实验方法研究头疗护理的作用机制和疗效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临床研究：通过临床观察和统计方法研究头疗护理的疗效和安全性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理论研究：通过现代医学理论探讨头疗护理的作用机制和治疗原理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中医头疗护理的现代医学研究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中医头疗护理的主要方法与技术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推拿按摩：通过按摩头部穴位和经络，达到疏通经络、调和气血的目的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常用的推拿按摩手法有：指推、掌推、拳推等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可以缓解头痛、失眠、焦虑等问题</a:t>
                </a:r>
                <a:endParaRPr/>
              </a:p>
            </p:txBody>
          </p:sp>
          <p:sp>
            <p:nvSpPr>
              <p:cNvPr id="20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揉捏捏拿：通过揉捏捏拿头部肌肉，达到放松肌肉、缓解疲劳的目的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常用的揉捏捏拿手法有：揉、捏、拿等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可以缓解颈部、肩部疼痛和疲劳</a:t>
                </a:r>
                <a:endParaRPr/>
              </a:p>
            </p:txBody>
          </p:sp>
          <p:sp>
            <p:nvSpPr>
              <p:cNvPr id="21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刮搔拍打：通过刮搔拍打头部，达到疏通经络、促进血液循环的目的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常用的刮搔拍打手法有：刮、搔、拍等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可以缓解头痛、头晕、失眠等问题</a:t>
                </a:r>
                <a:endParaRPr/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中医头疗护理的常用手法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头部穴位丰富，与人体的脏腑功能密切相关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通过按摩头部穴位，可以达到调节脏腑功能、疏通经络的目的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常用的头部穴位有：百会、太阳、风池、天柱等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穴位按摩与刺激的方法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指压法：用手指按压穴位，力度适中，持续一段时间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揉捏法：用手指揉捏穴位，力度适中，持续一段时间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刮搔法：用手指刮搔穴位，力度适中，持续一段时间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中医头疗护理的穴位按摩与刺激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热敷：通过将温热的中药敷在头部，达到疏通经络、缓解疼痛的目的</a:t>
                </a:r>
                <a:endParaRPr/>
              </a:p>
            </p:txBody>
          </p:sp>
          <p:sp>
            <p:nvSpPr>
              <p:cNvPr id="2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常用的热敷方法有：中药蒸敷、热毛巾敷等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可以缓解头痛、颈椎病、肩周炎等问题</a:t>
                </a:r>
                <a:endParaRPr/>
              </a:p>
            </p:txBody>
          </p:sp>
        </p:grpSp>
        <p:grpSp>
          <p:nvGrpSpPr>
            <p:cNvPr id="24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拔罐：通过在头部穴位上拔罐，达到疏通经络、消除疲劳的目的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常用的拔罐方法有：火罐、气罐等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可以缓解头痛、失眠、焦虑等问题</a:t>
                </a:r>
                <a:endParaRPr/>
              </a:p>
            </p:txBody>
          </p:sp>
          <p:sp>
            <p:nvSpPr>
              <p:cNvPr id="24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中医头疗护理的热敷与拔罐技术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中医头疗护理的适应症与禁忌症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适应症：适用于各种头痛、失眠、焦虑、疲劳等问题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可以缓解轻度和中度的头痛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可以改善睡眠质量，缓解失眠问题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可以缓解焦虑、抑郁等心理问题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适应人群：适用于各个年龄段的人群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儿童、青少年、成年人、老年人都可以进行头疗护理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但是，孕妇、哺乳期妇女、高血压患者等特殊人群应在医生指导下进行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中医头疗护理的适应症范围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https://d.book118.com/956120205101010051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中医头疗护理方案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2024-09-17T02:55:32.153</cp:lastPrinted>
  <dcterms:created xsi:type="dcterms:W3CDTF">2024-09-16T18:55:32Z</dcterms:created>
  <dcterms:modified xsi:type="dcterms:W3CDTF">2024-09-16T18:55:34Z</dcterms:modified>
</cp:coreProperties>
</file>